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25.xml" ContentType="application/vnd.openxmlformats-officedocument.customXmlProperties+xml"/>
  <Override PartName="/customXml/itemProps26.xml" ContentType="application/vnd.openxmlformats-officedocument.customXmlProperties+xml"/>
  <Override PartName="/customXml/itemProps27.xml" ContentType="application/vnd.openxmlformats-officedocument.customXmlProperties+xml"/>
  <Override PartName="/customXml/itemProps28.xml" ContentType="application/vnd.openxmlformats-officedocument.customXmlProperties+xml"/>
  <Override PartName="/customXml/itemProps29.xml" ContentType="application/vnd.openxmlformats-officedocument.customXmlProperties+xml"/>
  <Override PartName="/customXml/itemProps30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745A5D0B" w14:textId="210757EA" w:rsidR="000D1F13" w:rsidRPr="00694212" w:rsidRDefault="00000000" w:rsidP="000D1F13">
      <w:pPr>
        <w:tabs>
          <w:tab w:val="left" w:pos="1365"/>
        </w:tabs>
        <w:spacing w:after="0"/>
        <w:rPr>
          <w:rFonts w:ascii="Times New Roman" w:hAnsi="Times New Roman" w:cs="Times New Roman"/>
          <w:b/>
          <w:sz w:val="16"/>
          <w:szCs w:val="16"/>
        </w:rPr>
      </w:pPr>
      <w:r>
        <w:rPr>
          <w:noProof/>
        </w:rPr>
        <w:pict w14:anchorId="734FDFDA">
          <v:rect id="Ink 23" o:spid="_x0000_s1074" style="position:absolute;margin-left:-258.95pt;margin-top:-36.9pt;width:39.05pt;height:125.65pt;z-index:251689984;visibility:visible;mso-wrap-style:square;mso-width-percent:0;mso-height-percent:0;mso-wrap-distance-left:4.675mm;mso-wrap-distance-top:3mm;mso-wrap-distance-right:4.67mm;mso-wrap-distance-bottom:2.99069mm;mso-position-horizontal:absolute;mso-position-horizontal-relative:text;mso-position-vertical:absolute;mso-position-vertical-relative:text;mso-width-percent:0;mso-height-percent:0;mso-width-relative:page;mso-height-relative:page" filled="f" strokecolor="#fffc00" strokeweight="6mm">
            <v:stroke opacity="21845f" endcap="square"/>
            <v:path shadowok="f" o:extrusionok="f" fillok="f" insetpenok="f"/>
            <o:lock v:ext="edit" rotation="t" aspectratio="t" verticies="t" text="t" shapetype="t"/>
            <o:ink i="AKoBHQSCAaIDARBYz1SK5pfFT48G+LrS4ZsiAxNIFET/+QNFrAJHAUbYBFcJAAAABQILZBkYMgqB&#10;x///D4DH//8PMwqBx///D4DH//8PCl0xh+bu5v2LxmL6pxTP+BGwxI5UgEBQCAgAgMAIDACAwBAY&#10;AQGAQOSwMIdwW0BQXifJdF+Mh4AmmWUIBA4ACAwBAYBAUAgJAICIDACAwCBxeCgKABEgUETAUGDk&#10;1wH=&#10;" annotation="t"/>
          </v:rect>
        </w:pict>
      </w:r>
      <w:r>
        <w:rPr>
          <w:noProof/>
        </w:rPr>
        <w:pict w14:anchorId="2F68BE13">
          <v:rect id="Ink 27" o:spid="_x0000_s1051" style="position:absolute;margin-left:-257.3pt;margin-top:-61.3pt;width:8.5pt;height:158.9pt;z-index:251685888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" filled="f" strokecolor="#849398" strokeweight="1mm">
            <v:stroke endcap="round"/>
            <v:path shadowok="f" o:extrusionok="f" fillok="f" insetpenok="f"/>
            <o:lock v:ext="edit" rotation="t" aspectratio="t" verticies="t" text="t" shapetype="t"/>
            <o:ink i="AJEBHQMc4gMBEFjPVIrml8VPjwb4utLhmyIDC0gURISn4gRFZEZkBQILZBkYMgqBx///D4DH//8P&#10;MwqBx///D4DH//8PCk0hg/nT5d5cJ4888Z5+Hx751XLlrWIhFxObQIeAT65XbBWBrdUJJFababbZ&#10;6rOYzC4RFIpGIBD5XKZ7O5jIYnDYEAoAESDAKOpAYOTXAe==&#10;" annotation="t"/>
          </v:rect>
        </w:pict>
      </w:r>
      <w:r>
        <w:rPr>
          <w:noProof/>
        </w:rPr>
        <w:pict w14:anchorId="27E86DCF">
          <v:rect id="Ink 22" o:spid="_x0000_s1073" style="position:absolute;margin-left:-274.8pt;margin-top:7.95pt;width:0;height:0;z-index:251673600;visibility:visible;mso-wrap-style:square;mso-width-percent:0;mso-height-percent:0;mso-wrap-distance-left:4.665mm;mso-wrap-distance-top:3mm;mso-wrap-distance-right:4.685mm;mso-wrap-distance-bottom:3mm;mso-position-horizontal:absolute;mso-position-horizontal-relative:text;mso-position-vertical:absolute;mso-position-vertical-relative:text;mso-width-percent:0;mso-height-percent:0;mso-width-relative:page;mso-height-relative:page" filled="f" strokecolor="#fffc00" strokeweight="6mm">
            <v:stroke opacity="21845f" endcap="square"/>
            <v:path shadowok="f" o:extrusionok="f" fillok="f" insetpenok="f"/>
            <o:lock v:ext="edit" rotation="t" aspectratio="t" verticies="t" text="t" shapetype="t"/>
            <o:ink i="AFwdAhw4ARBYz1SK5pfFT48G+LrS4ZsiAxNIFET/+QNFrAJHAUbYBFcJAAAABQILZBkYMgqBx///&#10;D4DH//8PMwqBx///D4DH//8PChECAlABAAoAESAAeOMrYOTXAe==&#10;" annotation="t"/>
          </v:rect>
        </w:pict>
      </w:r>
      <w:r>
        <w:rPr>
          <w:noProof/>
        </w:rPr>
        <w:pict w14:anchorId="22DCE6D5">
          <v:rect id="Ink 21" o:spid="_x0000_s1072" style="position:absolute;margin-left:-274.8pt;margin-top:7.95pt;width:0;height:0;z-index:251672576;visibility:visible;mso-wrap-style:square;mso-width-percent:0;mso-height-percent:0;mso-wrap-distance-left:4.665mm;mso-wrap-distance-top:3mm;mso-wrap-distance-right:4.685mm;mso-wrap-distance-bottom:3mm;mso-position-horizontal:absolute;mso-position-horizontal-relative:text;mso-position-vertical:absolute;mso-position-vertical-relative:text;mso-width-percent:0;mso-height-percent:0;mso-width-relative:page;mso-height-relative:page" filled="f" strokecolor="#fffc00" strokeweight="6mm">
            <v:stroke opacity="21845f" endcap="square"/>
            <v:path shadowok="f" o:extrusionok="f" fillok="f" insetpenok="f"/>
            <o:lock v:ext="edit" rotation="t" aspectratio="t" verticies="t" text="t" shapetype="t"/>
            <o:ink i="AFwdAhw4ARBYz1SK5pfFT48G+LrS4ZsiAxNIFET/+QNFrAJHAUbYBFcJAAAABQILZBkYMgqBx///&#10;D4DH//8PMwqBx///D4DH//8PChECAlABAAoAESDAu5QrYOTXAe==&#10;" annotation="t"/>
          </v:rect>
        </w:pict>
      </w:r>
      <w:r>
        <w:rPr>
          <w:noProof/>
        </w:rPr>
        <w:pict w14:anchorId="67F09670">
          <v:rect id="Ink 20" o:spid="_x0000_s1071" style="position:absolute;margin-left:-262.3pt;margin-top:-36.75pt;width:0;height:15.25pt;z-index:251671552;visibility:visible;mso-wrap-style:square;mso-width-percent:0;mso-height-percent:0;mso-wrap-distance-left:4.675mm;mso-wrap-distance-top:3mm;mso-wrap-distance-right:4.675mm;mso-wrap-distance-bottom:3.00181mm;mso-position-horizontal:absolute;mso-position-horizontal-relative:text;mso-position-vertical:absolute;mso-position-vertical-relative:text;mso-width-percent:0;mso-height-percent:0;mso-width-relative:page;mso-height-relative:page" filled="f" strokecolor="#fffc00" strokeweight="6mm">
            <v:stroke opacity="21845f" endcap="square"/>
            <v:path shadowok="f" o:extrusionok="f" fillok="f" insetpenok="f"/>
            <o:lock v:ext="edit" rotation="t" aspectratio="t" verticies="t" text="t" shapetype="t"/>
            <o:ink i="AF4dAhw6ARBYz1SK5pfFT48G+LrS4ZsiAxNIFET/+QNFrAJHAUbYBFcJAAAABQILZBkYMgqBx///&#10;D4DH//8PMwqBx///D4DH//8PChMDggCC+b76CgARILCv2ilg5NcB&#10;" annotation="t"/>
          </v:rect>
        </w:pict>
      </w:r>
    </w:p>
    <w:p w14:paraId="49B051C0" w14:textId="5F8C215E" w:rsidR="00F01975" w:rsidRDefault="00000000" w:rsidP="000428E0">
      <w:pPr>
        <w:tabs>
          <w:tab w:val="left" w:pos="567"/>
          <w:tab w:val="left" w:pos="1418"/>
          <w:tab w:val="left" w:pos="1843"/>
        </w:tabs>
        <w:spacing w:after="0" w:line="240" w:lineRule="auto"/>
        <w:ind w:left="567" w:hanging="567"/>
        <w:jc w:val="both"/>
        <w:rPr>
          <w:rFonts w:ascii="Times New Roman" w:hAnsi="Times New Roman" w:cs="Times New Roman"/>
          <w:b/>
          <w:bCs/>
          <w:color w:val="000000" w:themeColor="text1"/>
          <w:spacing w:val="10"/>
          <w:sz w:val="18"/>
          <w:szCs w:val="18"/>
        </w:rPr>
      </w:pPr>
      <w:r>
        <w:rPr>
          <w:noProof/>
        </w:rPr>
        <w:pict w14:anchorId="57E62B59">
          <v:rect id="Ink 19" o:spid="_x0000_s1070" style="position:absolute;left:0;text-align:left;margin-left:-262.95pt;margin-top:22.35pt;width:0;height:0;z-index:251686912;visibility:visible;mso-wrap-style:square;mso-width-percent:0;mso-height-percent:0;mso-wrap-distance-left:4.665mm;mso-wrap-distance-top:2.99mm;mso-wrap-distance-right:4.685mm;mso-wrap-distance-bottom:3.01mm;mso-position-horizontal:absolute;mso-position-horizontal-relative:text;mso-position-vertical:absolute;mso-position-vertical-relative:text;mso-width-percent:0;mso-height-percent:0;mso-width-relative:page;mso-height-relative:page" filled="f" strokecolor="#fffc00" strokeweight="6mm">
            <v:stroke opacity="21845f" endcap="square"/>
            <v:path shadowok="f" o:extrusionok="f" fillok="f" insetpenok="f"/>
            <o:lock v:ext="edit" rotation="t" aspectratio="t" verticies="t" text="t" shapetype="t"/>
            <o:ink i="AFwdAhw4ARBYz1SK5pfFT48G+LrS4ZsiAxNIFET/+QNFrAJHAUbYBFcJAAAABQILZBkYMgqBx///&#10;D4DH//8PMwqBx///D4DH//8PChECAlACUAoAESBA7llKYOTXAe==&#10;" annotation="t"/>
          </v:rect>
        </w:pict>
      </w:r>
      <w:r w:rsidR="00F01975" w:rsidRPr="00E60D4D">
        <w:rPr>
          <w:rFonts w:ascii="Times New Roman" w:hAnsi="Times New Roman" w:cs="Times New Roman"/>
          <w:noProof/>
          <w:sz w:val="2"/>
          <w:szCs w:val="2"/>
          <w:lang w:val="en-GB" w:eastAsia="en-GB" w:bidi="ar-SA"/>
        </w:rPr>
        <w:drawing>
          <wp:anchor distT="0" distB="0" distL="114300" distR="114300" simplePos="0" relativeHeight="251663360" behindDoc="0" locked="0" layoutInCell="1" allowOverlap="1" wp14:anchorId="1F10026C" wp14:editId="4439BC2E">
            <wp:simplePos x="0" y="0"/>
            <wp:positionH relativeFrom="margin">
              <wp:align>left</wp:align>
            </wp:positionH>
            <wp:positionV relativeFrom="margin">
              <wp:posOffset>158087</wp:posOffset>
            </wp:positionV>
            <wp:extent cx="978439" cy="1188000"/>
            <wp:effectExtent l="19050" t="0" r="0" b="0"/>
            <wp:wrapSquare wrapText="bothSides"/>
            <wp:docPr id="6" name="Picture 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" name="Picture 6"/>
                    <pic:cNvPicPr>
                      <a:picLocks noChangeAspect="1" noChangeArrowheads="1"/>
                    </pic:cNvPicPr>
                  </pic:nvPicPr>
                  <pic:blipFill>
                    <a:blip r:embed="rId3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978439" cy="118800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anchor>
        </w:drawing>
      </w:r>
    </w:p>
    <w:p w14:paraId="0C3D1C2D" w14:textId="3B32BC79" w:rsidR="000428E0" w:rsidRPr="00F01975" w:rsidRDefault="00000000" w:rsidP="000428E0">
      <w:pPr>
        <w:tabs>
          <w:tab w:val="left" w:pos="567"/>
          <w:tab w:val="left" w:pos="1418"/>
          <w:tab w:val="left" w:pos="1843"/>
        </w:tabs>
        <w:spacing w:after="0" w:line="240" w:lineRule="auto"/>
        <w:ind w:left="567" w:hanging="567"/>
        <w:jc w:val="both"/>
        <w:rPr>
          <w:rFonts w:ascii="Times New Roman" w:hAnsi="Times New Roman" w:cs="Times New Roman"/>
          <w:bCs/>
          <w:color w:val="000000" w:themeColor="text1"/>
          <w:spacing w:val="10"/>
          <w:sz w:val="16"/>
          <w:szCs w:val="16"/>
        </w:rPr>
      </w:pPr>
      <w:r>
        <w:rPr>
          <w:noProof/>
        </w:rPr>
        <w:pict w14:anchorId="261A5CC3">
          <v:rect id="Ink 18" o:spid="_x0000_s1069" style="position:absolute;left:0;text-align:left;margin-left:-226pt;margin-top:22.05pt;width:0;height:0;z-index:251675648;visibility:visible;mso-wrap-style:square;mso-width-percent:0;mso-height-percent:0;mso-wrap-distance-left:4.665mm;mso-wrap-distance-top:2.99mm;mso-wrap-distance-right:4.685mm;mso-wrap-distance-bottom:3.01mm;mso-position-horizontal:absolute;mso-position-horizontal-relative:text;mso-position-vertical:absolute;mso-position-vertical-relative:text;mso-width-percent:0;mso-height-percent:0;mso-width-relative:page;mso-height-relative:page" filled="f" strokecolor="#fffc00" strokeweight="6mm">
            <v:stroke opacity="21845f" endcap="square"/>
            <v:path shadowok="f" o:extrusionok="f" fillok="f" insetpenok="f"/>
            <o:lock v:ext="edit" rotation="t" aspectratio="t" verticies="t" text="t" shapetype="t"/>
            <o:ink i="AFwdAhw4ARBYz1SK5pfFT48G+LrS4ZsiAxNIFET/+QNFrAJHAUbYBFcJAAAABQILZBkYMgqBx///&#10;D4DH//8PMwqBx///D4DH//8PChEBAkACQAoAESBQM+sxYOTXAe==&#10;" annotation="t"/>
          </v:rect>
        </w:pict>
      </w:r>
      <w:r w:rsidR="000428E0" w:rsidRPr="00F01975">
        <w:rPr>
          <w:rFonts w:ascii="Times New Roman" w:hAnsi="Times New Roman" w:cs="Times New Roman"/>
          <w:b/>
          <w:bCs/>
          <w:color w:val="000000" w:themeColor="text1"/>
          <w:spacing w:val="10"/>
          <w:sz w:val="16"/>
          <w:szCs w:val="16"/>
        </w:rPr>
        <w:t>JA</w:t>
      </w:r>
      <w:r w:rsidR="00F01975" w:rsidRPr="00F01975">
        <w:rPr>
          <w:rFonts w:ascii="Times New Roman" w:hAnsi="Times New Roman" w:cs="Times New Roman"/>
          <w:b/>
          <w:bCs/>
          <w:color w:val="000000" w:themeColor="text1"/>
          <w:spacing w:val="10"/>
          <w:sz w:val="16"/>
          <w:szCs w:val="16"/>
        </w:rPr>
        <w:t>V</w:t>
      </w:r>
      <w:r w:rsidR="000428E0" w:rsidRPr="00F01975">
        <w:rPr>
          <w:rFonts w:ascii="Times New Roman" w:hAnsi="Times New Roman" w:cs="Times New Roman"/>
          <w:b/>
          <w:bCs/>
          <w:color w:val="000000" w:themeColor="text1"/>
          <w:spacing w:val="10"/>
          <w:sz w:val="16"/>
          <w:szCs w:val="16"/>
        </w:rPr>
        <w:t xml:space="preserve">NA USTANOVA    M </w:t>
      </w:r>
      <w:r w:rsidR="000428E0" w:rsidRPr="00F01975">
        <w:rPr>
          <w:rFonts w:ascii="Times New Roman" w:hAnsi="Times New Roman" w:cs="Times New Roman"/>
          <w:b/>
          <w:bCs/>
          <w:color w:val="948A54" w:themeColor="background2" w:themeShade="80"/>
          <w:spacing w:val="10"/>
          <w:sz w:val="16"/>
          <w:szCs w:val="16"/>
        </w:rPr>
        <w:sym w:font="Symbol" w:char="F0A8"/>
      </w:r>
      <w:r w:rsidR="000428E0" w:rsidRPr="00F01975">
        <w:rPr>
          <w:rFonts w:ascii="Times New Roman" w:hAnsi="Times New Roman" w:cs="Times New Roman"/>
          <w:b/>
          <w:bCs/>
          <w:color w:val="000000" w:themeColor="text1"/>
          <w:spacing w:val="10"/>
          <w:sz w:val="16"/>
          <w:szCs w:val="16"/>
        </w:rPr>
        <w:t xml:space="preserve"> U </w:t>
      </w:r>
      <w:r w:rsidR="000428E0" w:rsidRPr="00F01975">
        <w:rPr>
          <w:rFonts w:ascii="Times New Roman" w:hAnsi="Times New Roman" w:cs="Times New Roman"/>
          <w:b/>
          <w:bCs/>
          <w:color w:val="948A54" w:themeColor="background2" w:themeShade="80"/>
          <w:spacing w:val="10"/>
          <w:sz w:val="16"/>
          <w:szCs w:val="16"/>
        </w:rPr>
        <w:sym w:font="Symbol" w:char="F0A8"/>
      </w:r>
      <w:r w:rsidR="000428E0" w:rsidRPr="00F01975">
        <w:rPr>
          <w:rFonts w:ascii="Times New Roman" w:hAnsi="Times New Roman" w:cs="Times New Roman"/>
          <w:b/>
          <w:bCs/>
          <w:color w:val="000000" w:themeColor="text1"/>
          <w:spacing w:val="10"/>
          <w:sz w:val="16"/>
          <w:szCs w:val="16"/>
        </w:rPr>
        <w:t xml:space="preserve"> Z </w:t>
      </w:r>
      <w:r w:rsidR="000428E0" w:rsidRPr="00F01975">
        <w:rPr>
          <w:rFonts w:ascii="Times New Roman" w:hAnsi="Times New Roman" w:cs="Times New Roman"/>
          <w:b/>
          <w:bCs/>
          <w:color w:val="948A54" w:themeColor="background2" w:themeShade="80"/>
          <w:spacing w:val="10"/>
          <w:sz w:val="16"/>
          <w:szCs w:val="16"/>
        </w:rPr>
        <w:sym w:font="Symbol" w:char="F0A8"/>
      </w:r>
      <w:r w:rsidR="000428E0" w:rsidRPr="00F01975">
        <w:rPr>
          <w:rFonts w:ascii="Times New Roman" w:hAnsi="Times New Roman" w:cs="Times New Roman"/>
          <w:b/>
          <w:bCs/>
          <w:color w:val="000000" w:themeColor="text1"/>
          <w:spacing w:val="10"/>
          <w:sz w:val="16"/>
          <w:szCs w:val="16"/>
        </w:rPr>
        <w:t xml:space="preserve"> E </w:t>
      </w:r>
      <w:r w:rsidR="000428E0" w:rsidRPr="00F01975">
        <w:rPr>
          <w:rFonts w:ascii="Times New Roman" w:hAnsi="Times New Roman" w:cs="Times New Roman"/>
          <w:b/>
          <w:bCs/>
          <w:color w:val="948A54" w:themeColor="background2" w:themeShade="80"/>
          <w:spacing w:val="10"/>
          <w:sz w:val="16"/>
          <w:szCs w:val="16"/>
        </w:rPr>
        <w:sym w:font="Symbol" w:char="F0A8"/>
      </w:r>
      <w:r w:rsidR="000428E0" w:rsidRPr="00F01975">
        <w:rPr>
          <w:rFonts w:ascii="Times New Roman" w:hAnsi="Times New Roman" w:cs="Times New Roman"/>
          <w:b/>
          <w:bCs/>
          <w:color w:val="000000" w:themeColor="text1"/>
          <w:spacing w:val="10"/>
          <w:sz w:val="16"/>
          <w:szCs w:val="16"/>
        </w:rPr>
        <w:t xml:space="preserve"> J    BIJELO  POLJE</w:t>
      </w:r>
    </w:p>
    <w:p w14:paraId="1F6EB3A1" w14:textId="201F9A22" w:rsidR="000428E0" w:rsidRPr="00F01975" w:rsidRDefault="00000000" w:rsidP="000428E0">
      <w:pPr>
        <w:tabs>
          <w:tab w:val="left" w:pos="1701"/>
          <w:tab w:val="left" w:pos="1843"/>
          <w:tab w:val="left" w:pos="1985"/>
        </w:tabs>
        <w:spacing w:after="0" w:line="240" w:lineRule="auto"/>
        <w:ind w:right="360"/>
        <w:jc w:val="both"/>
        <w:rPr>
          <w:rFonts w:ascii="Times New Roman" w:hAnsi="Times New Roman" w:cs="Times New Roman"/>
          <w:b/>
          <w:bCs/>
          <w:color w:val="000000" w:themeColor="text1"/>
          <w:spacing w:val="10"/>
          <w:sz w:val="16"/>
          <w:szCs w:val="16"/>
        </w:rPr>
      </w:pPr>
      <w:r>
        <w:rPr>
          <w:noProof/>
        </w:rPr>
        <w:pict w14:anchorId="1CCA84A5">
          <v:rect id="Ink 17" o:spid="_x0000_s1068" style="position:absolute;left:0;text-align:left;margin-left:-288.45pt;margin-top:-66.4pt;width:23.75pt;height:176.85pt;z-index:251691008;visibility:visible;mso-wrap-style:square;mso-width-percent:0;mso-height-percent:0;mso-wrap-distance-left:4.675mm;mso-wrap-distance-top:3mm;mso-wrap-distance-right:4.66514mm;mso-wrap-distance-bottom:3.00611mm;mso-position-horizontal:absolute;mso-position-horizontal-relative:text;mso-position-vertical:absolute;mso-position-vertical-relative:text;mso-width-percent:0;mso-height-percent:0;mso-width-relative:page;mso-height-relative:page" filled="f" strokecolor="#fffc00" strokeweight="6mm">
            <v:stroke opacity="21845f" endcap="square"/>
            <v:path shadowok="f" o:extrusionok="f" fillok="f" insetpenok="f"/>
            <o:lock v:ext="edit" rotation="t" aspectratio="t" verticies="t" text="t" shapetype="t"/>
            <o:ink i="AKQBHQNQzgQBEFjPVIrml8VPjwb4utLhmyIDE0gURP/5A0WsAkcBRtgEVwkAAAAFAgtkGRgyCoHH&#10;//8PgMf//w8zCoHH//8PgMf//w8KWEqHQKAQKAQCKOA4yTScowSAAgMABAYACAwACAwABAYAAAAh&#10;sGhoh06QEnEE5t6Odlt4Ewc2gEBgAAgEBAAgEBAgEBBAICEAgJHYlFwKABEgcIehUmDk1wH=&#10;" annotation="t"/>
          </v:rect>
        </w:pict>
      </w:r>
      <w:r w:rsidR="000428E0" w:rsidRPr="00F01975">
        <w:rPr>
          <w:rFonts w:ascii="Times New Roman" w:hAnsi="Times New Roman" w:cs="Times New Roman"/>
          <w:b/>
          <w:bCs/>
          <w:color w:val="000000" w:themeColor="text1"/>
          <w:spacing w:val="10"/>
          <w:sz w:val="16"/>
          <w:szCs w:val="16"/>
        </w:rPr>
        <w:t>Radnička</w:t>
      </w:r>
      <w:r w:rsidR="00E16F3F">
        <w:rPr>
          <w:rFonts w:ascii="Times New Roman" w:hAnsi="Times New Roman" w:cs="Times New Roman"/>
          <w:b/>
          <w:bCs/>
          <w:color w:val="000000" w:themeColor="text1"/>
          <w:spacing w:val="10"/>
          <w:sz w:val="16"/>
          <w:szCs w:val="16"/>
        </w:rPr>
        <w:t>19</w:t>
      </w:r>
      <w:r w:rsidR="000428E0" w:rsidRPr="00F01975">
        <w:rPr>
          <w:rFonts w:ascii="Times New Roman" w:hAnsi="Times New Roman" w:cs="Times New Roman"/>
          <w:b/>
          <w:bCs/>
          <w:color w:val="000000" w:themeColor="text1"/>
          <w:spacing w:val="10"/>
          <w:sz w:val="16"/>
          <w:szCs w:val="16"/>
        </w:rPr>
        <w:t>, Bijelo Polje, 84000</w:t>
      </w:r>
    </w:p>
    <w:p w14:paraId="74EDF3B0" w14:textId="760765F0" w:rsidR="000428E0" w:rsidRPr="00F01975" w:rsidRDefault="00000000" w:rsidP="000428E0">
      <w:pPr>
        <w:tabs>
          <w:tab w:val="left" w:pos="1985"/>
        </w:tabs>
        <w:spacing w:after="0" w:line="240" w:lineRule="auto"/>
        <w:ind w:left="360" w:right="360"/>
        <w:jc w:val="both"/>
        <w:rPr>
          <w:rFonts w:ascii="Times New Roman" w:hAnsi="Times New Roman" w:cs="Times New Roman"/>
          <w:b/>
          <w:bCs/>
          <w:color w:val="000000" w:themeColor="text1"/>
          <w:spacing w:val="10"/>
          <w:sz w:val="16"/>
          <w:szCs w:val="16"/>
        </w:rPr>
      </w:pPr>
      <w:r>
        <w:rPr>
          <w:noProof/>
        </w:rPr>
        <w:pict w14:anchorId="62968CB7">
          <v:rect id="Ink 16" o:spid="_x0000_s1067" style="position:absolute;left:0;text-align:left;margin-left:-180.9pt;margin-top:18.7pt;width:0;height:0;z-index:251670528;visibility:visible;mso-wrap-style:square;mso-width-percent:0;mso-height-percent:0;mso-wrap-distance-left:4.665mm;mso-wrap-distance-top:3mm;mso-wrap-distance-right:4.685mm;mso-wrap-distance-bottom:3mm;mso-position-horizontal:absolute;mso-position-horizontal-relative:text;mso-position-vertical:absolute;mso-position-vertical-relative:text;mso-width-percent:0;mso-height-percent:0;mso-width-relative:page;mso-height-relative:page" filled="f" strokecolor="#fffc00" strokeweight="6mm">
            <v:stroke opacity="21845f" endcap="square"/>
            <v:path shadowok="f" o:extrusionok="f" fillok="f" insetpenok="f"/>
            <o:lock v:ext="edit" rotation="t" aspectratio="t" verticies="t" text="t" shapetype="t"/>
            <o:ink i="AFwdAhw4ARBYz1SK5pfFT48G+LrS4ZsiAxNIFET/+QNFrAJHAUbYBFcJAAAABQILZBkYMgqBx///&#10;D4DH//8PMwqBx///D4DH//8PChECAlABAAoAESBQ3WomYOTXAe==&#10;" annotation="t"/>
          </v:rect>
        </w:pict>
      </w:r>
      <w:r>
        <w:rPr>
          <w:noProof/>
        </w:rPr>
        <w:pict w14:anchorId="7BFF9372">
          <v:rect id="Ink 15" o:spid="_x0000_s1066" style="position:absolute;left:0;text-align:left;margin-left:-180.9pt;margin-top:18.7pt;width:0;height:0;z-index:251669504;visibility:visible;mso-wrap-style:square;mso-width-percent:0;mso-height-percent:0;mso-wrap-distance-left:4.665mm;mso-wrap-distance-top:3mm;mso-wrap-distance-right:4.685mm;mso-wrap-distance-bottom:3mm;mso-position-horizontal:absolute;mso-position-horizontal-relative:text;mso-position-vertical:absolute;mso-position-vertical-relative:text;mso-width-percent:0;mso-height-percent:0;mso-width-relative:page;mso-height-relative:page" filled="f" strokecolor="#fffc00" strokeweight="6mm">
            <v:stroke opacity="21845f" endcap="square"/>
            <v:path shadowok="f" o:extrusionok="f" fillok="f" insetpenok="f"/>
            <o:lock v:ext="edit" rotation="t" aspectratio="t" verticies="t" text="t" shapetype="t"/>
            <o:ink i="AG8dAhw4ARBYz1SK5pfFT48G+LrS4ZsiAxNIFET/+QNFrAJHAUbYBFcJAAAABQILZBkYMgqBx///&#10;D4DH//8PMwqBx///D4DH//8PChECAlABAAoAESDQ0DgmYOTXAQoRAgJQAQAKABEg4Pc4JmDk1wH=&#10;" annotation="t"/>
          </v:rect>
        </w:pict>
      </w:r>
      <w:r>
        <w:rPr>
          <w:noProof/>
        </w:rPr>
        <w:pict w14:anchorId="1583597A">
          <v:rect id="Ink 14" o:spid="_x0000_s1065" style="position:absolute;left:0;text-align:left;margin-left:-180.9pt;margin-top:18.7pt;width:0;height:0;z-index:251668480;visibility:visible;mso-wrap-style:square;mso-width-percent:0;mso-height-percent:0;mso-wrap-distance-left:4.665mm;mso-wrap-distance-top:3mm;mso-wrap-distance-right:4.685mm;mso-wrap-distance-bottom:3mm;mso-position-horizontal:absolute;mso-position-horizontal-relative:text;mso-position-vertical:absolute;mso-position-vertical-relative:text;mso-width-percent:0;mso-height-percent:0;mso-width-relative:page;mso-height-relative:page" filled="f" strokecolor="#fffc00" strokeweight="6mm">
            <v:stroke opacity="21845f" endcap="square"/>
            <v:path shadowok="f" o:extrusionok="f" fillok="f" insetpenok="f"/>
            <o:lock v:ext="edit" rotation="t" aspectratio="t" verticies="t" text="t" shapetype="t"/>
            <o:ink i="AFwdAhw4ARBYz1SK5pfFT48G+LrS4ZsiAxNIFET/+QNFrAJHAUbYBFcJAAAABQILZBkYMgqBx///&#10;D4DH//8PMwqBx///D4DH//8PChECAlABAAoAESBgmP8lYOTXAe==&#10;" annotation="t"/>
          </v:rect>
        </w:pict>
      </w:r>
      <w:r>
        <w:rPr>
          <w:noProof/>
        </w:rPr>
        <w:pict w14:anchorId="2B8EC08A">
          <v:rect id="Ink 13" o:spid="_x0000_s1064" style="position:absolute;left:0;text-align:left;margin-left:-180.9pt;margin-top:18.7pt;width:0;height:0;z-index:251667456;visibility:visible;mso-wrap-style:square;mso-width-percent:0;mso-height-percent:0;mso-wrap-distance-left:4.665mm;mso-wrap-distance-top:3mm;mso-wrap-distance-right:4.685mm;mso-wrap-distance-bottom:3mm;mso-position-horizontal:absolute;mso-position-horizontal-relative:text;mso-position-vertical:absolute;mso-position-vertical-relative:text;mso-width-percent:0;mso-height-percent:0;mso-width-relative:page;mso-height-relative:page" filled="f" strokecolor="#fffc00" strokeweight="6mm">
            <v:stroke opacity="21845f" endcap="square"/>
            <v:path shadowok="f" o:extrusionok="f" fillok="f" insetpenok="f"/>
            <o:lock v:ext="edit" rotation="t" aspectratio="t" verticies="t" text="t" shapetype="t"/>
            <o:ink i="AFwdAhw4ARBYz1SK5pfFT48G+LrS4ZsiAxNIFET/+QNFrAJHAUbYBFcJAAAABQILZBkYMgqBx///&#10;D4DH//8PMwqBx///D4DH//8PChECAlABAAoAESDwX8YlYOTXAe==&#10;" annotation="t"/>
          </v:rect>
        </w:pict>
      </w:r>
      <w:r>
        <w:rPr>
          <w:noProof/>
        </w:rPr>
        <w:pict w14:anchorId="060398CD">
          <v:rect id="Ink 12" o:spid="_x0000_s1063" style="position:absolute;left:0;text-align:left;margin-left:-180.9pt;margin-top:18.7pt;width:0;height:0;z-index:251666432;visibility:visible;mso-wrap-style:square;mso-width-percent:0;mso-height-percent:0;mso-wrap-distance-left:4.665mm;mso-wrap-distance-top:3mm;mso-wrap-distance-right:4.685mm;mso-wrap-distance-bottom:3mm;mso-position-horizontal:absolute;mso-position-horizontal-relative:text;mso-position-vertical:absolute;mso-position-vertical-relative:text;mso-width-percent:0;mso-height-percent:0;mso-width-relative:page;mso-height-relative:page" filled="f" strokecolor="#fffc00" strokeweight="6mm">
            <v:stroke opacity="21845f" endcap="square"/>
            <v:path shadowok="f" o:extrusionok="f" fillok="f" insetpenok="f"/>
            <o:lock v:ext="edit" rotation="t" aspectratio="t" verticies="t" text="t" shapetype="t"/>
            <o:ink i="AFwdAhw4ARBYz1SK5pfFT48G+LrS4ZsiAxNIFET/+QNFrAJHAUbYBFcJAAAABQILZBkYMgqBx///&#10;D4DH//8PMwqBx///D4DH//8PChECAlABAAoAESCwo3clYOTXAe==&#10;" annotation="t"/>
          </v:rect>
        </w:pict>
      </w:r>
      <w:r>
        <w:rPr>
          <w:noProof/>
        </w:rPr>
        <w:pict w14:anchorId="39102208">
          <v:rect id="Ink 11" o:spid="_x0000_s1062" style="position:absolute;left:0;text-align:left;margin-left:-179.65pt;margin-top:18.05pt;width:0;height:0;z-index:251665408;visibility:visible;mso-wrap-style:square;mso-width-percent:0;mso-height-percent:0;mso-wrap-distance-left:4.675mm;mso-wrap-distance-top:2.99mm;mso-wrap-distance-right:4.675mm;mso-wrap-distance-bottom:3.01mm;mso-position-horizontal:absolute;mso-position-horizontal-relative:text;mso-position-vertical:absolute;mso-position-vertical-relative:text;mso-width-percent:0;mso-height-percent:0;mso-width-relative:page;mso-height-relative:page" filled="f" strokecolor="#fffc00" strokeweight="6mm">
            <v:stroke opacity="21845f" endcap="square"/>
            <v:path shadowok="f" o:extrusionok="f" fillok="f" insetpenok="f"/>
            <o:lock v:ext="edit" rotation="t" aspectratio="t" verticies="t" text="t" shapetype="t"/>
            <o:ink i="AFwdAhw4ARBYz1SK5pfFT48G+LrS4ZsiAxNIFET/+QNFrAJHAUbYBFcJAAAABQILZBkYMgqBx///&#10;D4DH//8PMwqBx///D4DH//8PChECAQACUAoAESBA3EAlYOTXAe==&#10;" annotation="t"/>
          </v:rect>
        </w:pict>
      </w:r>
      <w:r w:rsidR="000428E0" w:rsidRPr="00F01975">
        <w:rPr>
          <w:rFonts w:ascii="Times New Roman" w:hAnsi="Times New Roman" w:cs="Times New Roman"/>
          <w:b/>
          <w:bCs/>
          <w:color w:val="000000" w:themeColor="text1"/>
          <w:spacing w:val="10"/>
          <w:sz w:val="16"/>
          <w:szCs w:val="16"/>
        </w:rPr>
        <w:t xml:space="preserve">E-maill: muzej@bijelopolje.co.me </w:t>
      </w:r>
    </w:p>
    <w:p w14:paraId="67AA9CB9" w14:textId="383A9B28" w:rsidR="000428E0" w:rsidRPr="00F01975" w:rsidRDefault="00000000" w:rsidP="000428E0">
      <w:pPr>
        <w:tabs>
          <w:tab w:val="left" w:pos="1985"/>
        </w:tabs>
        <w:spacing w:after="0" w:line="240" w:lineRule="auto"/>
        <w:ind w:left="360" w:right="360"/>
        <w:jc w:val="both"/>
        <w:rPr>
          <w:rFonts w:ascii="Times New Roman" w:hAnsi="Times New Roman" w:cs="Times New Roman"/>
          <w:b/>
          <w:bCs/>
          <w:color w:val="000000" w:themeColor="text1"/>
          <w:spacing w:val="10"/>
          <w:sz w:val="16"/>
          <w:szCs w:val="16"/>
        </w:rPr>
      </w:pPr>
      <w:r>
        <w:rPr>
          <w:noProof/>
        </w:rPr>
        <w:pict w14:anchorId="76C681AA">
          <v:rect id="Ink 10" o:spid="_x0000_s1061" style="position:absolute;left:0;text-align:left;margin-left:-254.1pt;margin-top:14.8pt;width:9.6pt;height:17.75pt;z-index:251683840;visibility:visible;mso-wrap-style:square;mso-width-percent:0;mso-height-percent:0;mso-wrap-distance-left:4.665mm;mso-wrap-distance-top:3mm;mso-wrap-distance-right:4.68681mm;mso-wrap-distance-bottom:2.9925mm;mso-position-horizontal:absolute;mso-position-horizontal-relative:text;mso-position-vertical:absolute;mso-position-vertical-relative:text;mso-width-percent:0;mso-height-percent:0;mso-width-relative:page;mso-height-relative:page" filled="f" strokecolor="#fffc00" strokeweight="6mm">
            <v:stroke opacity="21845f" endcap="square"/>
            <v:path shadowok="f" o:extrusionok="f" fillok="f" insetpenok="f"/>
            <o:lock v:ext="edit" rotation="t" aspectratio="t" verticies="t" text="t" shapetype="t"/>
            <o:ink i="AGEdAh48ARBYz1SK5pfFT48G+LrS4ZsiAxNIFET/+QNFrAJHAUbYBFcJAAAABQILZBkYMgqBx///&#10;D4DH//8PMwqBx///D4DH//8PChYFgvk+V2iDa4RYCgARIKDDhTlg5NcB&#10;" annotation="t"/>
          </v:rect>
        </w:pict>
      </w:r>
      <w:r>
        <w:rPr>
          <w:noProof/>
        </w:rPr>
        <w:pict w14:anchorId="689C1EB7">
          <v:rect id="Ink 9" o:spid="_x0000_s1060" style="position:absolute;left:0;text-align:left;margin-left:-299.2pt;margin-top:13pt;width:0;height:15.25pt;z-index:251681792;visibility:visible;mso-wrap-style:square;mso-width-percent:0;mso-height-percent:0;mso-wrap-distance-left:4.675mm;mso-wrap-distance-top:3mm;mso-wrap-distance-right:4.675mm;mso-wrap-distance-bottom:3.00181mm;mso-position-horizontal:absolute;mso-position-horizontal-relative:text;mso-position-vertical:absolute;mso-position-vertical-relative:text;mso-width-percent:0;mso-height-percent:0;mso-width-relative:page;mso-height-relative:page" filled="f" strokecolor="#fffc00" strokeweight="6mm">
            <v:stroke opacity="21845f" endcap="square"/>
            <v:path shadowok="f" o:extrusionok="f" fillok="f" insetpenok="f"/>
            <o:lock v:ext="edit" rotation="t" aspectratio="t" verticies="t" text="t" shapetype="t"/>
            <o:ink i="AF4dAhw6ARBYz1SK5pfFT48G+LrS4ZsiAxNIFET/+QNFrAJHAUbYBFcJAAAABQILZBkYMgqBx///&#10;D4DH//8PMwqBx///D4DH//8PChMDggCC+b76CgARIIANTzdg5NcB&#10;" annotation="t"/>
          </v:rect>
        </w:pict>
      </w:r>
      <w:r>
        <w:rPr>
          <w:noProof/>
        </w:rPr>
        <w:pict w14:anchorId="343EC20E">
          <v:rect id="Ink 8" o:spid="_x0000_s1059" style="position:absolute;left:0;text-align:left;margin-left:-299.2pt;margin-top:12.7pt;width:0;height:18.6pt;z-index:251680768;visibility:visible;mso-wrap-style:square;mso-width-percent:0;mso-height-percent:0;mso-wrap-distance-left:4.675mm;mso-wrap-distance-top:2.99mm;mso-wrap-distance-right:4.675mm;mso-wrap-distance-bottom:3.00139mm;mso-position-horizontal:absolute;mso-position-horizontal-relative:text;mso-position-vertical:absolute;mso-position-vertical-relative:text;mso-width-percent:0;mso-height-percent:0;mso-width-relative:page;mso-height-relative:page" filled="f" strokecolor="#fffc00" strokeweight="6mm">
            <v:stroke opacity="21845f" endcap="square"/>
            <v:path shadowok="f" o:extrusionok="f" fillok="f" insetpenok="f"/>
            <o:lock v:ext="edit" rotation="t" aspectratio="t" verticies="t" text="t" shapetype="t"/>
            <o:ink i="AHcdAhw8ARBYz1SK5pfFT48G+LrS4ZsiAxNIFET/+QNFrAJHAUbYBFcJAAAABQILZBkYMgqBx///&#10;D4DH//8PMwqBx///D4DH//8PChUDggCC/H35F0AKABEgAJAaN2Dk1wEKFQSCAIP3PgXdgAoAESAQ&#10;txo3YOTXAe==&#10;" annotation="t"/>
          </v:rect>
        </w:pict>
      </w:r>
      <w:r>
        <w:rPr>
          <w:noProof/>
        </w:rPr>
        <w:pict w14:anchorId="3BD61C1D">
          <v:rect id="Ink 7" o:spid="_x0000_s1058" style="position:absolute;left:0;text-align:left;margin-left:-299.2pt;margin-top:15.5pt;width:0;height:16.25pt;z-index:251679744;visibility:visible;mso-wrap-style:square;mso-width-percent:0;mso-height-percent:0;mso-wrap-distance-left:4.675mm;mso-wrap-distance-top:3mm;mso-wrap-distance-right:4.675mm;mso-wrap-distance-bottom:3.00542mm;mso-position-horizontal:absolute;mso-position-horizontal-relative:text;mso-position-vertical:absolute;mso-position-vertical-relative:text;mso-width-percent:0;mso-height-percent:0;mso-width-relative:page;mso-height-relative:page" filled="f" strokecolor="#fffc00" strokeweight="6mm">
            <v:stroke opacity="21845f" endcap="square"/>
            <v:path shadowok="f" o:extrusionok="f" fillok="f" insetpenok="f"/>
            <o:lock v:ext="edit" rotation="t" aspectratio="t" verticies="t" text="t" shapetype="t"/>
            <o:ink i="AHMdAhw8ARBYz1SK5pfFT48G+LrS4ZsiAxNIFET/+QNFrAJHAUbYBFcJAAAABQILZBkYMgqBx///&#10;D4DH//8PMwqBx///D4DH//8PChECAQABAAoAESCQyOM2YOTXAQoVBYIAg/c9eedgCgARIKDv4zZg&#10;5NcB&#10;" annotation="t"/>
          </v:rect>
        </w:pict>
      </w:r>
      <w:r>
        <w:rPr>
          <w:noProof/>
        </w:rPr>
        <w:pict w14:anchorId="32312009">
          <v:rect id="Ink 6" o:spid="_x0000_s1057" style="position:absolute;left:0;text-align:left;margin-left:-299.2pt;margin-top:23.25pt;width:0;height:0;z-index:251678720;visibility:visible;mso-wrap-style:square;mso-width-percent:0;mso-height-percent:0;mso-wrap-distance-left:4.675mm;mso-wrap-distance-top:3mm;mso-wrap-distance-right:4.675mm;mso-wrap-distance-bottom:3mm;mso-position-horizontal:absolute;mso-position-horizontal-relative:text;mso-position-vertical:absolute;mso-position-vertical-relative:text;mso-width-percent:0;mso-height-percent:0;mso-width-relative:page;mso-height-relative:page" filled="f" strokecolor="#fffc00" strokeweight="6mm">
            <v:stroke opacity="21845f" endcap="square"/>
            <v:path shadowok="f" o:extrusionok="f" fillok="f" insetpenok="f"/>
            <o:lock v:ext="edit" rotation="t" aspectratio="t" verticies="t" text="t" shapetype="t"/>
            <o:ink i="AFwdAhw4ARBYz1SK5pfFT48G+LrS4ZsiAxNIFET/+QNFrAJHAUbYBFcJAAAABQILZBkYMgqBx///&#10;D4DH//8PMwqBx///D4DH//8PChECAQABAAoAESAQS682YOTXAe==&#10;" annotation="t"/>
          </v:rect>
        </w:pict>
      </w:r>
      <w:r>
        <w:rPr>
          <w:noProof/>
        </w:rPr>
        <w:pict w14:anchorId="16D56A11">
          <v:rect id="Ink 5" o:spid="_x0000_s1056" style="position:absolute;left:0;text-align:left;margin-left:-306pt;margin-top:22.65pt;width:9.1pt;height:0;z-index:251677696;visibility:visible;mso-wrap-style:square;mso-width-percent:0;mso-height-percent:0;mso-wrap-distance-left:4.665mm;mso-wrap-distance-top:3mm;mso-wrap-distance-right:4.67569mm;mso-wrap-distance-bottom:3mm;mso-position-horizontal:absolute;mso-position-horizontal-relative:text;mso-position-vertical:absolute;mso-position-vertical-relative:text;mso-width-percent:0;mso-height-percent:0;mso-width-relative:page;mso-height-relative:page" filled="f" strokecolor="#fffc00" strokeweight="6mm">
            <v:stroke opacity="21845f" endcap="square"/>
            <v:path shadowok="f" o:extrusionok="f" fillok="f" insetpenok="f"/>
            <o:lock v:ext="edit" rotation="t" aspectratio="t" verticies="t" text="t" shapetype="t"/>
            <o:ink i="AF4dAh44ARBYz1SK5pfFT48G+LrS4ZsiAxNIFET/+QNFrAJHAUbYBFcJAAAABQILZBkYMgqBx///&#10;D4DH//8PMwqBx///D4DH//8PChMEg4xqgIIACgARIGB2dTZg5NcB&#10;" annotation="t"/>
          </v:rect>
        </w:pict>
      </w:r>
      <w:r>
        <w:rPr>
          <w:noProof/>
        </w:rPr>
        <w:pict w14:anchorId="5D64C98B">
          <v:rect id="Ink 4" o:spid="_x0000_s1055" style="position:absolute;left:0;text-align:left;margin-left:-300.5pt;margin-top:5.35pt;width:0;height:35.25pt;z-index:251676672;visibility:visible;mso-wrap-style:square;mso-width-percent:0;mso-height-percent:0;mso-wrap-distance-left:4.665mm;mso-wrap-distance-top:2.99mm;mso-wrap-distance-right:4.685mm;mso-wrap-distance-bottom:3.01417mm;mso-position-horizontal:absolute;mso-position-horizontal-relative:text;mso-position-vertical:absolute;mso-position-vertical-relative:text;mso-width-percent:0;mso-height-percent:0;mso-width-relative:page;mso-height-relative:page" filled="f" strokecolor="#fffc00" strokeweight="6mm">
            <v:stroke opacity="21845f" endcap="square"/>
            <v:path shadowok="f" o:extrusionok="f" fillok="f" insetpenok="f"/>
            <o:lock v:ext="edit" rotation="t" aspectratio="t" verticies="t" text="t" shapetype="t"/>
            <o:ink i="AGEdAhx2ARBYz1SK5pfFT48G+LrS4ZsiAxNIFET/+QNFrAJHAUbYBFcJAAAABQILZBkYMgqBx///&#10;D4DH//8PMwqBx///D4DH//8PChYDgpSHgHG6cbGACgARILCiLDVg5NcB&#10;" annotation="t"/>
          </v:rect>
        </w:pict>
      </w:r>
      <w:r>
        <w:rPr>
          <w:noProof/>
        </w:rPr>
        <w:pict w14:anchorId="74B8F3C9">
          <v:rect id="Ink 3" o:spid="_x0000_s1054" style="position:absolute;left:0;text-align:left;margin-left:-278.45pt;margin-top:-49.1pt;width:22.45pt;height:137.1pt;z-index:251674624;visibility:visible;mso-wrap-style:square;mso-width-percent:0;mso-height-percent:0;mso-wrap-distance-left:4.675mm;mso-wrap-distance-top:3mm;mso-wrap-distance-right:4.67611mm;mso-wrap-distance-bottom:2.99375mm;mso-position-horizontal:absolute;mso-position-horizontal-relative:text;mso-position-vertical:absolute;mso-position-vertical-relative:text;mso-width-percent:0;mso-height-percent:0;mso-width-relative:page;mso-height-relative:page" filled="f" strokecolor="#fffc00" strokeweight="6mm">
            <v:stroke opacity="21845f" endcap="square"/>
            <v:path shadowok="f" o:extrusionok="f" fillok="f" insetpenok="f"/>
            <o:lock v:ext="edit" rotation="t" aspectratio="t" verticies="t" text="t" shapetype="t"/>
            <o:ink i="ALYBHQNMygMBEFjPVIrml8VPjwb4utLhmyIDE0gURP/5A0WsAkcBRtgEVwkAAAAFAgtkGRgyCoHH&#10;//8PgMf//w8zCoHH//8PgMf//w8KajeHQAgAQaGWCG2CG1PBMaAAQCAiAQEgEBQCAoBAUAi0WlNM&#10;noCHQqAwCAwCAkIkWtoFwgHDNcuh0mPDn2GAQGAQFAIDAIDAICgEBgEBQCAoBAUAgJAICgERmM2w&#10;jbAKABEgEPQ9LGDk1wH=&#10;" annotation="t"/>
          </v:rect>
        </w:pict>
      </w:r>
      <w:r>
        <w:rPr>
          <w:noProof/>
        </w:rPr>
        <w:pict w14:anchorId="77CD7908">
          <v:rect id="Ink 2" o:spid="_x0000_s1053" style="position:absolute;left:0;text-align:left;margin-left:-179.65pt;margin-top:16.4pt;width:0;height:0;z-index:251664384;visibility:visible;mso-wrap-style:square;mso-width-percent:0;mso-height-percent:0;mso-wrap-distance-left:4.675mm;mso-wrap-distance-top:3mm;mso-wrap-distance-right:4.675mm;mso-wrap-distance-bottom:3mm;mso-position-horizontal:absolute;mso-position-horizontal-relative:text;mso-position-vertical:absolute;mso-position-vertical-relative:text;mso-width-percent:0;mso-height-percent:0;mso-width-relative:page;mso-height-relative:page" filled="f" strokecolor="#fffc00" strokeweight="6mm">
            <v:stroke opacity="21845f" endcap="square"/>
            <v:path shadowok="f" o:extrusionok="f" fillok="f" insetpenok="f"/>
            <o:lock v:ext="edit" rotation="t" aspectratio="t" verticies="t" text="t" shapetype="t"/>
            <o:ink i="AFwdAhw4ARBYz1SK5pfFT48G+LrS4ZsiAxNIFET/+QNFrAJHAUbYBFcJAAAABQILZBkYMgqBx///&#10;D4DH//8PMwqBx///D4DH//8PChECAQABAAoAESAwZX0kYOTXAe==&#10;" annotation="t"/>
          </v:rect>
        </w:pict>
      </w:r>
      <w:r w:rsidR="000428E0" w:rsidRPr="00F01975">
        <w:rPr>
          <w:rFonts w:ascii="Times New Roman" w:hAnsi="Times New Roman" w:cs="Times New Roman"/>
          <w:b/>
          <w:bCs/>
          <w:color w:val="000000" w:themeColor="text1"/>
          <w:spacing w:val="10"/>
          <w:sz w:val="16"/>
          <w:szCs w:val="16"/>
        </w:rPr>
        <w:t>Tel./faks:  +38250  431-579</w:t>
      </w:r>
    </w:p>
    <w:p w14:paraId="174B53BB" w14:textId="77777777" w:rsidR="000428E0" w:rsidRPr="00F01975" w:rsidRDefault="000428E0" w:rsidP="000428E0">
      <w:pPr>
        <w:spacing w:after="0" w:line="240" w:lineRule="auto"/>
        <w:jc w:val="both"/>
        <w:rPr>
          <w:rFonts w:ascii="Times New Roman" w:hAnsi="Times New Roman" w:cs="Times New Roman"/>
          <w:b/>
          <w:sz w:val="16"/>
          <w:szCs w:val="16"/>
        </w:rPr>
      </w:pPr>
      <w:r w:rsidRPr="00F01975">
        <w:rPr>
          <w:rFonts w:ascii="Times New Roman" w:hAnsi="Times New Roman" w:cs="Times New Roman"/>
          <w:b/>
          <w:sz w:val="16"/>
          <w:szCs w:val="16"/>
        </w:rPr>
        <w:t>Šifradjelatnosti: 91.02</w:t>
      </w:r>
    </w:p>
    <w:p w14:paraId="3FD7DD56" w14:textId="77777777" w:rsidR="000428E0" w:rsidRPr="00F01975" w:rsidRDefault="000428E0" w:rsidP="000428E0">
      <w:pPr>
        <w:tabs>
          <w:tab w:val="left" w:pos="1365"/>
        </w:tabs>
        <w:spacing w:after="0" w:line="240" w:lineRule="auto"/>
        <w:jc w:val="both"/>
        <w:rPr>
          <w:rFonts w:ascii="Times New Roman" w:hAnsi="Times New Roman" w:cs="Times New Roman"/>
          <w:b/>
          <w:sz w:val="16"/>
          <w:szCs w:val="16"/>
        </w:rPr>
      </w:pPr>
      <w:r w:rsidRPr="00F01975">
        <w:rPr>
          <w:rFonts w:ascii="Times New Roman" w:hAnsi="Times New Roman" w:cs="Times New Roman"/>
          <w:b/>
          <w:sz w:val="16"/>
          <w:szCs w:val="16"/>
        </w:rPr>
        <w:t>PIB: 03119556</w:t>
      </w:r>
    </w:p>
    <w:p w14:paraId="5753131E" w14:textId="317E3A26" w:rsidR="00F01975" w:rsidRPr="00F01975" w:rsidRDefault="00000000" w:rsidP="000428E0">
      <w:pPr>
        <w:tabs>
          <w:tab w:val="left" w:pos="1365"/>
        </w:tabs>
        <w:spacing w:after="0" w:line="240" w:lineRule="auto"/>
        <w:rPr>
          <w:rFonts w:ascii="Times New Roman" w:hAnsi="Times New Roman" w:cs="Times New Roman"/>
          <w:b/>
          <w:sz w:val="16"/>
          <w:szCs w:val="16"/>
        </w:rPr>
      </w:pPr>
      <w:r>
        <w:rPr>
          <w:noProof/>
        </w:rPr>
        <w:pict w14:anchorId="5B6E9BBD">
          <v:rect id="Ink 1" o:spid="_x0000_s1052" style="position:absolute;margin-left:-276.35pt;margin-top:-65.4pt;width:20.15pt;height:182.65pt;z-index:251687936;visibility:visible;mso-wrap-style:square;mso-width-percent:0;mso-height-percent:0;mso-wrap-distance-left:4.665mm;mso-wrap-distance-top:3mm;mso-wrap-distance-right:4.6875mm;mso-wrap-distance-bottom:3.00236mm;mso-position-horizontal:absolute;mso-position-horizontal-relative:text;mso-position-vertical:absolute;mso-position-vertical-relative:text;mso-width-percent:0;mso-height-percent:0;mso-width-relative:page;mso-height-relative:page" filled="f" strokecolor="#fffc00" strokeweight="6mm">
            <v:stroke opacity="21845f" endcap="square"/>
            <v:path shadowok="f" o:extrusionok="f" fillok="f" insetpenok="f"/>
            <o:lock v:ext="edit" rotation="t" aspectratio="t" verticies="t" text="t" shapetype="t"/>
            <o:ink i="AJEBHQNE4AQBEFjPVIrml8VPjwb4utLhmyIDE0gURP/5A0WsAkcBRtgEVwkAAAAFAgtkGRgyCoHH&#10;//8PgMf//w8zCoHH//8PgMf//w8KRReH4V7hV4CQFAUAlUvQer8FPwfEGgMPh0AAh0QgEBgEBgCQ&#10;QbkQuLd13zGkI6azwC+zGATTIMZpAAoAESDQ9w9LYOTXAe==&#10;" annotation="t"/>
          </v:rect>
        </w:pict>
      </w:r>
      <w:r w:rsidR="000428E0" w:rsidRPr="00F01975">
        <w:rPr>
          <w:rFonts w:ascii="Times New Roman" w:hAnsi="Times New Roman" w:cs="Times New Roman"/>
          <w:b/>
          <w:sz w:val="16"/>
          <w:szCs w:val="16"/>
        </w:rPr>
        <w:t>Registarskibroj: 80027042</w:t>
      </w:r>
    </w:p>
    <w:p w14:paraId="29114ECD" w14:textId="277E0837" w:rsidR="000428E0" w:rsidRPr="00F01975" w:rsidRDefault="000428E0" w:rsidP="000428E0">
      <w:pPr>
        <w:tabs>
          <w:tab w:val="left" w:pos="1365"/>
        </w:tabs>
        <w:spacing w:after="0" w:line="240" w:lineRule="auto"/>
        <w:rPr>
          <w:rFonts w:ascii="Times New Roman" w:hAnsi="Times New Roman" w:cs="Times New Roman"/>
          <w:b/>
          <w:sz w:val="16"/>
          <w:szCs w:val="16"/>
        </w:rPr>
      </w:pPr>
      <w:r w:rsidRPr="00F01975">
        <w:rPr>
          <w:rFonts w:ascii="Times New Roman" w:hAnsi="Times New Roman" w:cs="Times New Roman"/>
          <w:b/>
          <w:sz w:val="16"/>
          <w:szCs w:val="16"/>
        </w:rPr>
        <w:t xml:space="preserve">Žiroračun: ;  520 – 36684 – 21  </w:t>
      </w:r>
      <w:r w:rsidR="00811507">
        <w:rPr>
          <w:rFonts w:ascii="Times New Roman" w:hAnsi="Times New Roman" w:cs="Times New Roman"/>
          <w:b/>
          <w:sz w:val="16"/>
          <w:szCs w:val="16"/>
        </w:rPr>
        <w:t>Hipotekarna banka</w:t>
      </w:r>
    </w:p>
    <w:tbl>
      <w:tblPr>
        <w:tblStyle w:val="ListTable6Colorful1"/>
        <w:tblpPr w:leftFromText="180" w:rightFromText="180" w:vertAnchor="text" w:horzAnchor="page" w:tblpX="2906" w:tblpY="40"/>
        <w:tblW w:w="7071" w:type="dxa"/>
        <w:tblLook w:val="01E0" w:firstRow="1" w:lastRow="1" w:firstColumn="1" w:lastColumn="1" w:noHBand="0" w:noVBand="0"/>
      </w:tblPr>
      <w:tblGrid>
        <w:gridCol w:w="7071"/>
      </w:tblGrid>
      <w:tr w:rsidR="00F01975" w:rsidRPr="002B6843" w14:paraId="24BA454B" w14:textId="77777777" w:rsidTr="00F01975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62"/>
        </w:trPr>
        <w:tc>
          <w:tcPr>
            <w:cnfStyle w:val="001000000000" w:firstRow="0" w:lastRow="0" w:firstColumn="1" w:lastColumn="0" w:oddVBand="0" w:evenVBand="0" w:oddHBand="0" w:evenHBand="0" w:firstRowFirstColumn="0" w:firstRowLastColumn="0" w:lastRowFirstColumn="0" w:lastRowLastColumn="0"/>
            <w:tcW w:w="7071" w:type="dxa"/>
            <w:tcBorders>
              <w:top w:val="threeDEngrave" w:sz="24" w:space="0" w:color="000000"/>
              <w:bottom w:val="nil"/>
            </w:tcBorders>
          </w:tcPr>
          <w:p w14:paraId="1808CD57" w14:textId="77777777" w:rsidR="00F01975" w:rsidRPr="002B6843" w:rsidRDefault="00F01975" w:rsidP="00F01975">
            <w:pPr>
              <w:tabs>
                <w:tab w:val="left" w:pos="4082"/>
                <w:tab w:val="left" w:pos="7680"/>
              </w:tabs>
              <w:spacing w:before="100" w:beforeAutospacing="1" w:after="100" w:afterAutospacing="1"/>
              <w:ind w:right="-227"/>
              <w:rPr>
                <w:color w:val="FBD4B4" w:themeColor="accent6" w:themeTint="66"/>
              </w:rPr>
            </w:pPr>
          </w:p>
        </w:tc>
      </w:tr>
    </w:tbl>
    <w:p w14:paraId="19011B0D" w14:textId="771210FE" w:rsidR="00153FA5" w:rsidRPr="00AF6C68" w:rsidRDefault="00153FA5" w:rsidP="00B769F4"/>
    <w:tbl>
      <w:tblPr>
        <w:tblW w:w="9320" w:type="dxa"/>
        <w:tblLook w:val="04A0" w:firstRow="1" w:lastRow="0" w:firstColumn="1" w:lastColumn="0" w:noHBand="0" w:noVBand="1"/>
      </w:tblPr>
      <w:tblGrid>
        <w:gridCol w:w="6940"/>
        <w:gridCol w:w="2380"/>
      </w:tblGrid>
      <w:tr w:rsidR="00153FA5" w:rsidRPr="00F879CD" w14:paraId="51CF6696" w14:textId="77777777" w:rsidTr="00535E0B">
        <w:trPr>
          <w:trHeight w:val="540"/>
        </w:trPr>
        <w:tc>
          <w:tcPr>
            <w:tcW w:w="9320" w:type="dxa"/>
            <w:gridSpan w:val="2"/>
            <w:tcBorders>
              <w:top w:val="nil"/>
              <w:left w:val="nil"/>
              <w:bottom w:val="nil"/>
              <w:right w:val="nil"/>
            </w:tcBorders>
            <w:hideMark/>
          </w:tcPr>
          <w:p w14:paraId="40D53785" w14:textId="173F09FC" w:rsidR="0052662D" w:rsidRPr="003B7899" w:rsidRDefault="005710F1" w:rsidP="00885F8F">
            <w:pPr>
              <w:spacing w:after="0" w:line="240" w:lineRule="auto"/>
              <w:rPr>
                <w:rFonts w:eastAsia="Times New Roman" w:cs="Times New Roman"/>
                <w:b/>
                <w:bCs/>
                <w:sz w:val="20"/>
                <w:szCs w:val="20"/>
              </w:rPr>
            </w:pPr>
            <w:r w:rsidRPr="003B7899">
              <w:rPr>
                <w:rFonts w:eastAsia="Times New Roman" w:cs="Times New Roman"/>
                <w:b/>
                <w:bCs/>
                <w:sz w:val="20"/>
                <w:szCs w:val="20"/>
              </w:rPr>
              <w:t>Broj:03-400/2</w:t>
            </w:r>
            <w:r w:rsidR="007B16F3">
              <w:rPr>
                <w:rFonts w:eastAsia="Times New Roman" w:cs="Times New Roman"/>
                <w:b/>
                <w:bCs/>
                <w:sz w:val="20"/>
                <w:szCs w:val="20"/>
              </w:rPr>
              <w:t>5</w:t>
            </w:r>
            <w:r w:rsidRPr="003B7899">
              <w:rPr>
                <w:rFonts w:eastAsia="Times New Roman" w:cs="Times New Roman"/>
                <w:b/>
                <w:bCs/>
                <w:sz w:val="20"/>
                <w:szCs w:val="20"/>
              </w:rPr>
              <w:t xml:space="preserve">- </w:t>
            </w:r>
            <w:r w:rsidR="006E40CE">
              <w:rPr>
                <w:rFonts w:eastAsia="Times New Roman" w:cs="Times New Roman"/>
                <w:b/>
                <w:bCs/>
                <w:sz w:val="20"/>
                <w:szCs w:val="20"/>
              </w:rPr>
              <w:t>216</w:t>
            </w:r>
            <w:r w:rsidR="004D3EAA">
              <w:rPr>
                <w:rFonts w:eastAsia="Times New Roman" w:cs="Times New Roman"/>
                <w:b/>
                <w:bCs/>
                <w:sz w:val="20"/>
                <w:szCs w:val="20"/>
              </w:rPr>
              <w:t>/</w:t>
            </w:r>
            <w:r w:rsidR="00962D1E">
              <w:rPr>
                <w:rFonts w:eastAsia="Times New Roman" w:cs="Times New Roman"/>
                <w:b/>
                <w:bCs/>
                <w:sz w:val="20"/>
                <w:szCs w:val="20"/>
              </w:rPr>
              <w:t>4</w:t>
            </w:r>
            <w:r w:rsidRPr="003B7899">
              <w:rPr>
                <w:rFonts w:eastAsia="Times New Roman" w:cs="Times New Roman"/>
                <w:b/>
                <w:bCs/>
                <w:sz w:val="20"/>
                <w:szCs w:val="20"/>
              </w:rPr>
              <w:t xml:space="preserve">                                                                 </w:t>
            </w:r>
            <w:r w:rsidR="003B7899">
              <w:rPr>
                <w:rFonts w:eastAsia="Times New Roman" w:cs="Times New Roman"/>
                <w:b/>
                <w:bCs/>
                <w:sz w:val="20"/>
                <w:szCs w:val="20"/>
              </w:rPr>
              <w:t xml:space="preserve">                          </w:t>
            </w:r>
            <w:r w:rsidR="00C17262">
              <w:rPr>
                <w:rFonts w:eastAsia="Times New Roman" w:cs="Times New Roman"/>
                <w:b/>
                <w:bCs/>
                <w:sz w:val="20"/>
                <w:szCs w:val="20"/>
              </w:rPr>
              <w:t xml:space="preserve">     </w:t>
            </w:r>
            <w:r w:rsidR="003B7899">
              <w:rPr>
                <w:rFonts w:eastAsia="Times New Roman" w:cs="Times New Roman"/>
                <w:b/>
                <w:bCs/>
                <w:sz w:val="20"/>
                <w:szCs w:val="20"/>
              </w:rPr>
              <w:t xml:space="preserve">  </w:t>
            </w:r>
            <w:r w:rsidRPr="003B7899">
              <w:rPr>
                <w:rFonts w:eastAsia="Times New Roman" w:cs="Times New Roman"/>
                <w:b/>
                <w:bCs/>
                <w:sz w:val="20"/>
                <w:szCs w:val="20"/>
              </w:rPr>
              <w:t xml:space="preserve">  Bijelo Polje,</w:t>
            </w:r>
            <w:r w:rsidR="00962D1E">
              <w:rPr>
                <w:rFonts w:eastAsia="Times New Roman" w:cs="Times New Roman"/>
                <w:b/>
                <w:bCs/>
                <w:sz w:val="20"/>
                <w:szCs w:val="20"/>
              </w:rPr>
              <w:t>2</w:t>
            </w:r>
            <w:r w:rsidR="004D3EAA">
              <w:rPr>
                <w:rFonts w:eastAsia="Times New Roman" w:cs="Times New Roman"/>
                <w:b/>
                <w:bCs/>
                <w:sz w:val="20"/>
                <w:szCs w:val="20"/>
              </w:rPr>
              <w:t>4</w:t>
            </w:r>
            <w:r w:rsidR="00E66E23" w:rsidRPr="003B7899">
              <w:rPr>
                <w:rFonts w:eastAsia="Times New Roman" w:cs="Times New Roman"/>
                <w:b/>
                <w:bCs/>
                <w:sz w:val="20"/>
                <w:szCs w:val="20"/>
              </w:rPr>
              <w:t>.1</w:t>
            </w:r>
            <w:r w:rsidR="004D3EAA">
              <w:rPr>
                <w:rFonts w:eastAsia="Times New Roman" w:cs="Times New Roman"/>
                <w:b/>
                <w:bCs/>
                <w:sz w:val="20"/>
                <w:szCs w:val="20"/>
              </w:rPr>
              <w:t>2</w:t>
            </w:r>
            <w:r w:rsidR="00E66E23" w:rsidRPr="003B7899">
              <w:rPr>
                <w:rFonts w:eastAsia="Times New Roman" w:cs="Times New Roman"/>
                <w:b/>
                <w:bCs/>
                <w:sz w:val="20"/>
                <w:szCs w:val="20"/>
              </w:rPr>
              <w:t>.202</w:t>
            </w:r>
            <w:r w:rsidR="007B16F3">
              <w:rPr>
                <w:rFonts w:eastAsia="Times New Roman" w:cs="Times New Roman"/>
                <w:b/>
                <w:bCs/>
                <w:sz w:val="20"/>
                <w:szCs w:val="20"/>
              </w:rPr>
              <w:t>5</w:t>
            </w:r>
            <w:r w:rsidR="00E66E23" w:rsidRPr="003B7899">
              <w:rPr>
                <w:rFonts w:eastAsia="Times New Roman" w:cs="Times New Roman"/>
                <w:b/>
                <w:bCs/>
                <w:sz w:val="20"/>
                <w:szCs w:val="20"/>
              </w:rPr>
              <w:t>.god.</w:t>
            </w:r>
          </w:p>
          <w:p w14:paraId="4EBFB8AA" w14:textId="058D47D1" w:rsidR="00B769F4" w:rsidRPr="003B7899" w:rsidRDefault="00885F8F" w:rsidP="00885F8F">
            <w:pPr>
              <w:spacing w:after="0" w:line="240" w:lineRule="auto"/>
              <w:rPr>
                <w:rFonts w:eastAsia="Times New Roman" w:cs="Times New Roman"/>
                <w:b/>
                <w:bCs/>
                <w:sz w:val="20"/>
                <w:szCs w:val="20"/>
              </w:rPr>
            </w:pPr>
            <w:r w:rsidRPr="003B7899">
              <w:rPr>
                <w:rFonts w:eastAsia="Times New Roman" w:cs="Times New Roman"/>
                <w:b/>
                <w:bCs/>
                <w:sz w:val="20"/>
                <w:szCs w:val="20"/>
              </w:rPr>
              <w:t>Za:</w:t>
            </w:r>
          </w:p>
          <w:p w14:paraId="248BF877" w14:textId="1FE74981" w:rsidR="00885F8F" w:rsidRPr="003B7899" w:rsidRDefault="00885F8F" w:rsidP="00885F8F">
            <w:pPr>
              <w:spacing w:after="0" w:line="240" w:lineRule="auto"/>
              <w:rPr>
                <w:rFonts w:eastAsia="Times New Roman" w:cs="Times New Roman"/>
                <w:b/>
                <w:bCs/>
                <w:sz w:val="20"/>
                <w:szCs w:val="20"/>
              </w:rPr>
            </w:pPr>
            <w:r w:rsidRPr="003B7899">
              <w:rPr>
                <w:rFonts w:eastAsia="Times New Roman" w:cs="Times New Roman"/>
                <w:b/>
                <w:bCs/>
                <w:sz w:val="20"/>
                <w:szCs w:val="20"/>
              </w:rPr>
              <w:t>Veza:</w:t>
            </w:r>
          </w:p>
          <w:p w14:paraId="7B8C92B9" w14:textId="55B0DCA5" w:rsidR="00885F8F" w:rsidRPr="003B7899" w:rsidRDefault="00885F8F" w:rsidP="00885F8F">
            <w:pPr>
              <w:spacing w:after="0" w:line="240" w:lineRule="auto"/>
              <w:rPr>
                <w:rFonts w:eastAsia="Times New Roman" w:cs="Times New Roman"/>
                <w:b/>
                <w:bCs/>
                <w:sz w:val="20"/>
                <w:szCs w:val="20"/>
                <w:lang w:val="sr-Latn-BA"/>
              </w:rPr>
            </w:pPr>
            <w:r w:rsidRPr="003B7899">
              <w:rPr>
                <w:rFonts w:eastAsia="Times New Roman" w:cs="Times New Roman"/>
                <w:b/>
                <w:bCs/>
                <w:sz w:val="20"/>
                <w:szCs w:val="20"/>
              </w:rPr>
              <w:t xml:space="preserve">Predmet: Finansijski plan </w:t>
            </w:r>
            <w:r w:rsidR="003B7899" w:rsidRPr="003B7899">
              <w:rPr>
                <w:rFonts w:eastAsia="Times New Roman" w:cs="Times New Roman"/>
                <w:b/>
                <w:bCs/>
                <w:sz w:val="20"/>
                <w:szCs w:val="20"/>
              </w:rPr>
              <w:t>za 202</w:t>
            </w:r>
            <w:r w:rsidR="006E40CE">
              <w:rPr>
                <w:rFonts w:eastAsia="Times New Roman" w:cs="Times New Roman"/>
                <w:b/>
                <w:bCs/>
                <w:sz w:val="20"/>
                <w:szCs w:val="20"/>
              </w:rPr>
              <w:t>6</w:t>
            </w:r>
            <w:r w:rsidR="003B7899" w:rsidRPr="003B7899">
              <w:rPr>
                <w:rFonts w:eastAsia="Times New Roman" w:cs="Times New Roman"/>
                <w:b/>
                <w:bCs/>
                <w:sz w:val="20"/>
                <w:szCs w:val="20"/>
              </w:rPr>
              <w:t>.godinu</w:t>
            </w:r>
          </w:p>
          <w:p w14:paraId="0B2137B1" w14:textId="77777777" w:rsidR="003B7899" w:rsidRDefault="003B7899" w:rsidP="009467E0">
            <w:pPr>
              <w:spacing w:after="0" w:line="240" w:lineRule="auto"/>
              <w:jc w:val="center"/>
              <w:rPr>
                <w:rFonts w:eastAsia="Times New Roman" w:cs="Times New Roman"/>
                <w:b/>
                <w:bCs/>
                <w:sz w:val="28"/>
                <w:szCs w:val="28"/>
              </w:rPr>
            </w:pPr>
          </w:p>
          <w:p w14:paraId="0AF6D7EE" w14:textId="7EF85EDC" w:rsidR="00631432" w:rsidRDefault="00631432" w:rsidP="009467E0">
            <w:pPr>
              <w:spacing w:after="0" w:line="240" w:lineRule="auto"/>
              <w:jc w:val="center"/>
              <w:rPr>
                <w:rFonts w:eastAsia="Times New Roman" w:cs="Times New Roman"/>
                <w:b/>
                <w:bCs/>
                <w:sz w:val="20"/>
                <w:szCs w:val="20"/>
              </w:rPr>
            </w:pPr>
            <w:r>
              <w:rPr>
                <w:rFonts w:eastAsia="Times New Roman" w:cs="Times New Roman"/>
                <w:b/>
                <w:bCs/>
                <w:sz w:val="28"/>
                <w:szCs w:val="28"/>
              </w:rPr>
              <w:t xml:space="preserve">                    </w:t>
            </w:r>
            <w:r w:rsidR="00153FA5" w:rsidRPr="00F879CD">
              <w:rPr>
                <w:rFonts w:eastAsia="Times New Roman" w:cs="Times New Roman"/>
                <w:b/>
                <w:bCs/>
                <w:sz w:val="28"/>
                <w:szCs w:val="28"/>
              </w:rPr>
              <w:t>FINANSIJSKI PLAN JU MUZEJ ZA 20</w:t>
            </w:r>
            <w:r w:rsidR="00153FA5">
              <w:rPr>
                <w:rFonts w:eastAsia="Times New Roman" w:cs="Times New Roman"/>
                <w:b/>
                <w:bCs/>
                <w:sz w:val="28"/>
                <w:szCs w:val="28"/>
              </w:rPr>
              <w:t>2</w:t>
            </w:r>
            <w:r w:rsidR="00424784">
              <w:rPr>
                <w:rFonts w:eastAsia="Times New Roman" w:cs="Times New Roman"/>
                <w:b/>
                <w:bCs/>
                <w:sz w:val="28"/>
                <w:szCs w:val="28"/>
              </w:rPr>
              <w:t>6</w:t>
            </w:r>
            <w:r w:rsidR="00153FA5" w:rsidRPr="00F879CD">
              <w:rPr>
                <w:rFonts w:eastAsia="Times New Roman" w:cs="Times New Roman"/>
                <w:b/>
                <w:bCs/>
                <w:sz w:val="28"/>
                <w:szCs w:val="28"/>
              </w:rPr>
              <w:t>.GOD</w:t>
            </w:r>
            <w:r w:rsidR="00153FA5" w:rsidRPr="00631432">
              <w:rPr>
                <w:rFonts w:eastAsia="Times New Roman" w:cs="Times New Roman"/>
                <w:b/>
                <w:bCs/>
                <w:sz w:val="20"/>
                <w:szCs w:val="20"/>
              </w:rPr>
              <w:t>.</w:t>
            </w:r>
          </w:p>
          <w:p w14:paraId="16280CA0" w14:textId="4FD10E31" w:rsidR="00153FA5" w:rsidRDefault="00631432" w:rsidP="009467E0">
            <w:pPr>
              <w:spacing w:after="0" w:line="240" w:lineRule="auto"/>
              <w:jc w:val="center"/>
              <w:rPr>
                <w:rFonts w:eastAsia="Times New Roman" w:cs="Times New Roman"/>
                <w:b/>
                <w:bCs/>
                <w:sz w:val="28"/>
                <w:szCs w:val="28"/>
              </w:rPr>
            </w:pPr>
            <w:r>
              <w:rPr>
                <w:rFonts w:eastAsia="Times New Roman" w:cs="Times New Roman"/>
                <w:b/>
                <w:bCs/>
                <w:sz w:val="20"/>
                <w:szCs w:val="20"/>
              </w:rPr>
              <w:t xml:space="preserve">                                                                                                                              </w:t>
            </w:r>
            <w:r w:rsidRPr="00631432">
              <w:rPr>
                <w:rFonts w:eastAsia="Times New Roman" w:cs="Times New Roman"/>
                <w:b/>
                <w:bCs/>
                <w:sz w:val="20"/>
                <w:szCs w:val="20"/>
              </w:rPr>
              <w:t xml:space="preserve">         </w:t>
            </w:r>
            <w:r>
              <w:rPr>
                <w:rFonts w:eastAsia="Times New Roman" w:cs="Times New Roman"/>
                <w:b/>
                <w:bCs/>
                <w:sz w:val="20"/>
                <w:szCs w:val="20"/>
              </w:rPr>
              <w:t xml:space="preserve">                  I</w:t>
            </w:r>
            <w:r w:rsidRPr="00631432">
              <w:rPr>
                <w:rFonts w:eastAsia="Times New Roman" w:cs="Times New Roman"/>
                <w:b/>
                <w:bCs/>
                <w:sz w:val="20"/>
                <w:szCs w:val="20"/>
              </w:rPr>
              <w:t>zraženo u eurima</w:t>
            </w:r>
          </w:p>
          <w:p w14:paraId="2C1C394F" w14:textId="6FDCF7F4" w:rsidR="003B7899" w:rsidRPr="00F879CD" w:rsidRDefault="003B7899" w:rsidP="009467E0">
            <w:pPr>
              <w:spacing w:after="0" w:line="240" w:lineRule="auto"/>
              <w:jc w:val="center"/>
              <w:rPr>
                <w:rFonts w:eastAsia="Times New Roman" w:cs="Times New Roman"/>
                <w:b/>
                <w:bCs/>
                <w:sz w:val="28"/>
                <w:szCs w:val="28"/>
              </w:rPr>
            </w:pPr>
          </w:p>
        </w:tc>
      </w:tr>
      <w:tr w:rsidR="006351EB" w:rsidRPr="00F879CD" w14:paraId="1BBBF7AD" w14:textId="77777777" w:rsidTr="00535E0B">
        <w:trPr>
          <w:trHeight w:val="540"/>
        </w:trPr>
        <w:tc>
          <w:tcPr>
            <w:tcW w:w="9320" w:type="dxa"/>
            <w:gridSpan w:val="2"/>
            <w:tcBorders>
              <w:top w:val="nil"/>
              <w:left w:val="nil"/>
              <w:bottom w:val="nil"/>
              <w:right w:val="nil"/>
            </w:tcBorders>
          </w:tcPr>
          <w:p w14:paraId="3EA003BB" w14:textId="77777777" w:rsidR="006351EB" w:rsidRPr="003B7899" w:rsidRDefault="006351EB" w:rsidP="00885F8F">
            <w:pPr>
              <w:spacing w:after="0" w:line="240" w:lineRule="auto"/>
              <w:rPr>
                <w:rFonts w:eastAsia="Times New Roman" w:cs="Times New Roman"/>
                <w:b/>
                <w:bCs/>
                <w:sz w:val="20"/>
                <w:szCs w:val="20"/>
              </w:rPr>
            </w:pPr>
          </w:p>
        </w:tc>
      </w:tr>
      <w:tr w:rsidR="00153FA5" w:rsidRPr="00F879CD" w14:paraId="4D786A22" w14:textId="77777777" w:rsidTr="00535E0B">
        <w:trPr>
          <w:trHeight w:val="315"/>
        </w:trPr>
        <w:tc>
          <w:tcPr>
            <w:tcW w:w="69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1C9F6EFF" w14:textId="77777777" w:rsidR="00153FA5" w:rsidRPr="00F879CD" w:rsidRDefault="00153FA5" w:rsidP="00535E0B">
            <w:pPr>
              <w:spacing w:after="0" w:line="240" w:lineRule="auto"/>
              <w:rPr>
                <w:rFonts w:ascii="Arial" w:eastAsia="Times New Roman" w:hAnsi="Arial" w:cs="Arial"/>
                <w:sz w:val="24"/>
                <w:szCs w:val="24"/>
              </w:rPr>
            </w:pPr>
            <w:r w:rsidRPr="00F879CD">
              <w:rPr>
                <w:rFonts w:ascii="Arial" w:eastAsia="Times New Roman" w:hAnsi="Arial" w:cs="Arial"/>
                <w:b/>
                <w:bCs/>
                <w:sz w:val="24"/>
                <w:szCs w:val="24"/>
              </w:rPr>
              <w:t xml:space="preserve">    I. P R I H O D I                                  </w:t>
            </w:r>
          </w:p>
        </w:tc>
        <w:tc>
          <w:tcPr>
            <w:tcW w:w="23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  <w:hideMark/>
          </w:tcPr>
          <w:p w14:paraId="2B71F2B2" w14:textId="481C1971" w:rsidR="00153FA5" w:rsidRPr="00885F8F" w:rsidRDefault="005F64B7" w:rsidP="00535E0B">
            <w:pPr>
              <w:spacing w:after="0" w:line="240" w:lineRule="auto"/>
              <w:jc w:val="right"/>
              <w:rPr>
                <w:rFonts w:eastAsia="Times New Roman" w:cs="Times New Roman"/>
                <w:b/>
                <w:bCs/>
                <w:sz w:val="28"/>
                <w:szCs w:val="28"/>
              </w:rPr>
            </w:pPr>
            <w:r>
              <w:rPr>
                <w:rFonts w:eastAsia="Times New Roman" w:cs="Times New Roman"/>
                <w:b/>
                <w:bCs/>
                <w:sz w:val="28"/>
                <w:szCs w:val="28"/>
              </w:rPr>
              <w:t>2</w:t>
            </w:r>
            <w:r w:rsidR="000D1764">
              <w:rPr>
                <w:rFonts w:eastAsia="Times New Roman" w:cs="Times New Roman"/>
                <w:b/>
                <w:bCs/>
                <w:sz w:val="28"/>
                <w:szCs w:val="28"/>
              </w:rPr>
              <w:t>2</w:t>
            </w:r>
            <w:r>
              <w:rPr>
                <w:rFonts w:eastAsia="Times New Roman" w:cs="Times New Roman"/>
                <w:b/>
                <w:bCs/>
                <w:sz w:val="28"/>
                <w:szCs w:val="28"/>
              </w:rPr>
              <w:t>0</w:t>
            </w:r>
            <w:r w:rsidR="00E66E23" w:rsidRPr="00885F8F">
              <w:rPr>
                <w:rFonts w:eastAsia="Times New Roman" w:cs="Times New Roman"/>
                <w:b/>
                <w:bCs/>
                <w:sz w:val="28"/>
                <w:szCs w:val="28"/>
              </w:rPr>
              <w:t>.</w:t>
            </w:r>
            <w:r w:rsidR="000D1764">
              <w:rPr>
                <w:rFonts w:eastAsia="Times New Roman" w:cs="Times New Roman"/>
                <w:b/>
                <w:bCs/>
                <w:sz w:val="28"/>
                <w:szCs w:val="28"/>
              </w:rPr>
              <w:t>0</w:t>
            </w:r>
            <w:r w:rsidR="00E66E23" w:rsidRPr="00885F8F">
              <w:rPr>
                <w:rFonts w:eastAsia="Times New Roman" w:cs="Times New Roman"/>
                <w:b/>
                <w:bCs/>
                <w:sz w:val="28"/>
                <w:szCs w:val="28"/>
              </w:rPr>
              <w:t>00,00</w:t>
            </w:r>
          </w:p>
        </w:tc>
      </w:tr>
      <w:tr w:rsidR="00153FA5" w:rsidRPr="00F879CD" w14:paraId="1F6894E3" w14:textId="77777777" w:rsidTr="00535E0B">
        <w:trPr>
          <w:trHeight w:val="315"/>
        </w:trPr>
        <w:tc>
          <w:tcPr>
            <w:tcW w:w="69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1F8C8188" w14:textId="77777777" w:rsidR="00153FA5" w:rsidRPr="00F879CD" w:rsidRDefault="00153FA5" w:rsidP="00535E0B">
            <w:pPr>
              <w:spacing w:after="0" w:line="240" w:lineRule="auto"/>
              <w:rPr>
                <w:rFonts w:ascii="Arial" w:eastAsia="Times New Roman" w:hAnsi="Arial" w:cs="Arial"/>
              </w:rPr>
            </w:pPr>
            <w:r w:rsidRPr="00F879CD">
              <w:rPr>
                <w:rFonts w:ascii="Arial" w:eastAsia="Times New Roman" w:hAnsi="Arial" w:cs="Arial"/>
              </w:rPr>
              <w:t>1. Budžet Opštine Biijelo Polje</w:t>
            </w:r>
          </w:p>
        </w:tc>
        <w:tc>
          <w:tcPr>
            <w:tcW w:w="238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hideMark/>
          </w:tcPr>
          <w:p w14:paraId="6C51F673" w14:textId="1906FB89" w:rsidR="00153FA5" w:rsidRPr="00EB5DD2" w:rsidRDefault="00B325F6" w:rsidP="00683859">
            <w:pPr>
              <w:spacing w:after="0" w:line="240" w:lineRule="auto"/>
              <w:rPr>
                <w:rFonts w:eastAsia="Times New Roman" w:cs="Times New Roman"/>
                <w:sz w:val="24"/>
                <w:szCs w:val="24"/>
              </w:rPr>
            </w:pPr>
            <w:r w:rsidRPr="00EB5DD2">
              <w:rPr>
                <w:rFonts w:eastAsia="Times New Roman" w:cs="Times New Roman"/>
                <w:sz w:val="24"/>
                <w:szCs w:val="24"/>
              </w:rPr>
              <w:t xml:space="preserve">              </w:t>
            </w:r>
            <w:r w:rsidR="003D2A0A">
              <w:rPr>
                <w:rFonts w:eastAsia="Times New Roman" w:cs="Times New Roman"/>
                <w:sz w:val="24"/>
                <w:szCs w:val="24"/>
              </w:rPr>
              <w:t xml:space="preserve">     20</w:t>
            </w:r>
            <w:r w:rsidR="004D3EAA">
              <w:rPr>
                <w:rFonts w:eastAsia="Times New Roman" w:cs="Times New Roman"/>
                <w:sz w:val="24"/>
                <w:szCs w:val="24"/>
              </w:rPr>
              <w:t>5</w:t>
            </w:r>
            <w:r w:rsidR="00E66E23" w:rsidRPr="00EB5DD2">
              <w:rPr>
                <w:rFonts w:eastAsia="Times New Roman" w:cs="Times New Roman"/>
                <w:sz w:val="24"/>
                <w:szCs w:val="24"/>
              </w:rPr>
              <w:t>.000</w:t>
            </w:r>
            <w:r w:rsidR="00FD750F" w:rsidRPr="00EB5DD2">
              <w:rPr>
                <w:rFonts w:eastAsia="Times New Roman" w:cs="Times New Roman"/>
                <w:sz w:val="24"/>
                <w:szCs w:val="24"/>
              </w:rPr>
              <w:t>,</w:t>
            </w:r>
            <w:r w:rsidR="00E66E23" w:rsidRPr="00EB5DD2">
              <w:rPr>
                <w:rFonts w:eastAsia="Times New Roman" w:cs="Times New Roman"/>
                <w:sz w:val="24"/>
                <w:szCs w:val="24"/>
              </w:rPr>
              <w:t>00</w:t>
            </w:r>
          </w:p>
        </w:tc>
      </w:tr>
      <w:tr w:rsidR="00153FA5" w:rsidRPr="00F879CD" w14:paraId="6766719A" w14:textId="77777777" w:rsidTr="00535E0B">
        <w:trPr>
          <w:trHeight w:val="360"/>
        </w:trPr>
        <w:tc>
          <w:tcPr>
            <w:tcW w:w="69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0A248CBA" w14:textId="77777777" w:rsidR="00153FA5" w:rsidRPr="00F879CD" w:rsidRDefault="00153FA5" w:rsidP="00535E0B">
            <w:pPr>
              <w:spacing w:after="0" w:line="240" w:lineRule="auto"/>
              <w:rPr>
                <w:rFonts w:ascii="Arial" w:eastAsia="Times New Roman" w:hAnsi="Arial" w:cs="Arial"/>
              </w:rPr>
            </w:pPr>
            <w:r w:rsidRPr="00F879CD">
              <w:rPr>
                <w:rFonts w:ascii="Arial" w:eastAsia="Times New Roman" w:hAnsi="Arial" w:cs="Arial"/>
              </w:rPr>
              <w:t xml:space="preserve">2. </w:t>
            </w:r>
            <w:r w:rsidRPr="002C5F74">
              <w:rPr>
                <w:rFonts w:ascii="Arial" w:eastAsia="Times New Roman" w:hAnsi="Arial" w:cs="Arial"/>
              </w:rPr>
              <w:t>Sopstveni prihodi</w:t>
            </w:r>
          </w:p>
        </w:tc>
        <w:tc>
          <w:tcPr>
            <w:tcW w:w="238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hideMark/>
          </w:tcPr>
          <w:p w14:paraId="37378141" w14:textId="77777777" w:rsidR="00153FA5" w:rsidRPr="00EB5DD2" w:rsidRDefault="00470BAA" w:rsidP="00535E0B">
            <w:pPr>
              <w:spacing w:after="0" w:line="240" w:lineRule="auto"/>
              <w:jc w:val="right"/>
              <w:rPr>
                <w:rFonts w:eastAsia="Times New Roman" w:cs="Times New Roman"/>
                <w:sz w:val="24"/>
                <w:szCs w:val="24"/>
              </w:rPr>
            </w:pPr>
            <w:r w:rsidRPr="00EB5DD2">
              <w:rPr>
                <w:rFonts w:eastAsia="Times New Roman" w:cs="Times New Roman"/>
                <w:sz w:val="24"/>
                <w:szCs w:val="24"/>
              </w:rPr>
              <w:t>-</w:t>
            </w:r>
          </w:p>
        </w:tc>
      </w:tr>
      <w:tr w:rsidR="00153FA5" w:rsidRPr="00F879CD" w14:paraId="54703A29" w14:textId="77777777" w:rsidTr="00535E0B">
        <w:trPr>
          <w:trHeight w:val="315"/>
        </w:trPr>
        <w:tc>
          <w:tcPr>
            <w:tcW w:w="69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60211CBA" w14:textId="77777777" w:rsidR="00153FA5" w:rsidRPr="00F879CD" w:rsidRDefault="00153FA5" w:rsidP="00535E0B">
            <w:pPr>
              <w:spacing w:after="0" w:line="240" w:lineRule="auto"/>
              <w:rPr>
                <w:rFonts w:ascii="Arial" w:eastAsia="Times New Roman" w:hAnsi="Arial" w:cs="Arial"/>
              </w:rPr>
            </w:pPr>
            <w:r w:rsidRPr="00F879CD">
              <w:rPr>
                <w:rFonts w:ascii="Arial" w:eastAsia="Times New Roman" w:hAnsi="Arial" w:cs="Arial"/>
              </w:rPr>
              <w:t xml:space="preserve">3. </w:t>
            </w:r>
            <w:r w:rsidRPr="002C5F74">
              <w:rPr>
                <w:rFonts w:ascii="Arial" w:eastAsia="Times New Roman" w:hAnsi="Arial" w:cs="Arial"/>
              </w:rPr>
              <w:t>Ministarstvo kulture Crne Gore -sufinansiranje</w:t>
            </w:r>
          </w:p>
        </w:tc>
        <w:tc>
          <w:tcPr>
            <w:tcW w:w="238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hideMark/>
          </w:tcPr>
          <w:p w14:paraId="7157E81B" w14:textId="1429A357" w:rsidR="00153FA5" w:rsidRPr="00EB5DD2" w:rsidRDefault="004D3EAA" w:rsidP="00535E0B">
            <w:pPr>
              <w:spacing w:after="0" w:line="240" w:lineRule="auto"/>
              <w:jc w:val="right"/>
              <w:rPr>
                <w:rFonts w:eastAsia="Times New Roman" w:cs="Times New Roman"/>
                <w:sz w:val="24"/>
                <w:szCs w:val="24"/>
              </w:rPr>
            </w:pPr>
            <w:r>
              <w:rPr>
                <w:rFonts w:eastAsia="Times New Roman" w:cs="Times New Roman"/>
                <w:sz w:val="24"/>
                <w:szCs w:val="24"/>
              </w:rPr>
              <w:t>6</w:t>
            </w:r>
            <w:r w:rsidR="00E66E23" w:rsidRPr="00EB5DD2">
              <w:rPr>
                <w:rFonts w:eastAsia="Times New Roman" w:cs="Times New Roman"/>
                <w:sz w:val="24"/>
                <w:szCs w:val="24"/>
              </w:rPr>
              <w:t>.000,00</w:t>
            </w:r>
          </w:p>
        </w:tc>
      </w:tr>
      <w:tr w:rsidR="00153FA5" w:rsidRPr="00F879CD" w14:paraId="0B2EF5A4" w14:textId="77777777" w:rsidTr="00535E0B">
        <w:trPr>
          <w:trHeight w:val="360"/>
        </w:trPr>
        <w:tc>
          <w:tcPr>
            <w:tcW w:w="69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70741587" w14:textId="77777777" w:rsidR="00153FA5" w:rsidRPr="00F879CD" w:rsidRDefault="00153FA5" w:rsidP="00535E0B">
            <w:pPr>
              <w:spacing w:after="0" w:line="240" w:lineRule="auto"/>
              <w:rPr>
                <w:rFonts w:ascii="Arial" w:eastAsia="Times New Roman" w:hAnsi="Arial" w:cs="Arial"/>
              </w:rPr>
            </w:pPr>
            <w:r w:rsidRPr="00F879CD">
              <w:rPr>
                <w:rFonts w:ascii="Arial" w:eastAsia="Times New Roman" w:hAnsi="Arial" w:cs="Arial"/>
              </w:rPr>
              <w:t>4. Zavod zapošljavanja Crne gore</w:t>
            </w:r>
          </w:p>
        </w:tc>
        <w:tc>
          <w:tcPr>
            <w:tcW w:w="238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hideMark/>
          </w:tcPr>
          <w:p w14:paraId="306AC5B1" w14:textId="583D1FFE" w:rsidR="00153FA5" w:rsidRPr="00EB5DD2" w:rsidRDefault="004D3EAA" w:rsidP="00470BAA">
            <w:pPr>
              <w:spacing w:after="0" w:line="240" w:lineRule="auto"/>
              <w:jc w:val="right"/>
              <w:rPr>
                <w:rFonts w:eastAsia="Times New Roman" w:cs="Times New Roman"/>
                <w:sz w:val="24"/>
                <w:szCs w:val="24"/>
              </w:rPr>
            </w:pPr>
            <w:r>
              <w:rPr>
                <w:rFonts w:eastAsia="Times New Roman" w:cs="Times New Roman"/>
                <w:sz w:val="24"/>
                <w:szCs w:val="24"/>
              </w:rPr>
              <w:t>8</w:t>
            </w:r>
            <w:r w:rsidR="00E66E23" w:rsidRPr="00EB5DD2">
              <w:rPr>
                <w:rFonts w:eastAsia="Times New Roman" w:cs="Times New Roman"/>
                <w:sz w:val="24"/>
                <w:szCs w:val="24"/>
              </w:rPr>
              <w:t>.000,00</w:t>
            </w:r>
          </w:p>
        </w:tc>
      </w:tr>
      <w:tr w:rsidR="00153FA5" w:rsidRPr="00F879CD" w14:paraId="710ADD77" w14:textId="77777777" w:rsidTr="00535E0B">
        <w:trPr>
          <w:trHeight w:val="360"/>
        </w:trPr>
        <w:tc>
          <w:tcPr>
            <w:tcW w:w="69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23923BFE" w14:textId="77777777" w:rsidR="00153FA5" w:rsidRPr="00F879CD" w:rsidRDefault="00153FA5" w:rsidP="00535E0B">
            <w:pPr>
              <w:spacing w:after="0" w:line="240" w:lineRule="auto"/>
              <w:rPr>
                <w:rFonts w:ascii="Arial" w:eastAsia="Times New Roman" w:hAnsi="Arial" w:cs="Arial"/>
              </w:rPr>
            </w:pPr>
            <w:r w:rsidRPr="00F879CD">
              <w:rPr>
                <w:rFonts w:ascii="Arial" w:eastAsia="Times New Roman" w:hAnsi="Arial" w:cs="Arial"/>
              </w:rPr>
              <w:t xml:space="preserve">5. </w:t>
            </w:r>
            <w:r>
              <w:rPr>
                <w:rFonts w:ascii="Arial" w:eastAsia="Times New Roman" w:hAnsi="Arial" w:cs="Arial"/>
              </w:rPr>
              <w:t>Sponzorstvo</w:t>
            </w:r>
          </w:p>
        </w:tc>
        <w:tc>
          <w:tcPr>
            <w:tcW w:w="238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hideMark/>
          </w:tcPr>
          <w:p w14:paraId="3C144794" w14:textId="5E576AE5" w:rsidR="00153FA5" w:rsidRPr="00EB5DD2" w:rsidRDefault="00470BAA" w:rsidP="00535E0B">
            <w:pPr>
              <w:spacing w:after="0" w:line="240" w:lineRule="auto"/>
              <w:jc w:val="center"/>
              <w:rPr>
                <w:rFonts w:eastAsia="Times New Roman" w:cs="Times New Roman"/>
                <w:sz w:val="24"/>
                <w:szCs w:val="24"/>
              </w:rPr>
            </w:pPr>
            <w:r w:rsidRPr="00EB5DD2">
              <w:rPr>
                <w:rFonts w:eastAsia="Times New Roman" w:cs="Times New Roman"/>
                <w:sz w:val="24"/>
                <w:szCs w:val="24"/>
              </w:rPr>
              <w:t xml:space="preserve">                       </w:t>
            </w:r>
            <w:r w:rsidR="00482116">
              <w:rPr>
                <w:rFonts w:eastAsia="Times New Roman" w:cs="Times New Roman"/>
                <w:sz w:val="24"/>
                <w:szCs w:val="24"/>
              </w:rPr>
              <w:t>1</w:t>
            </w:r>
            <w:r w:rsidR="000D1764">
              <w:rPr>
                <w:rFonts w:eastAsia="Times New Roman" w:cs="Times New Roman"/>
                <w:sz w:val="24"/>
                <w:szCs w:val="24"/>
              </w:rPr>
              <w:t>.</w:t>
            </w:r>
            <w:r w:rsidR="00482116">
              <w:rPr>
                <w:rFonts w:eastAsia="Times New Roman" w:cs="Times New Roman"/>
                <w:sz w:val="24"/>
                <w:szCs w:val="24"/>
              </w:rPr>
              <w:t>000</w:t>
            </w:r>
            <w:r w:rsidR="00E66E23" w:rsidRPr="00EB5DD2">
              <w:rPr>
                <w:rFonts w:eastAsia="Times New Roman" w:cs="Times New Roman"/>
                <w:sz w:val="24"/>
                <w:szCs w:val="24"/>
              </w:rPr>
              <w:t>,00</w:t>
            </w:r>
          </w:p>
        </w:tc>
      </w:tr>
      <w:tr w:rsidR="00BC1E27" w:rsidRPr="00F879CD" w14:paraId="2CE83726" w14:textId="77777777" w:rsidTr="00BC1E27">
        <w:trPr>
          <w:trHeight w:val="294"/>
        </w:trPr>
        <w:tc>
          <w:tcPr>
            <w:tcW w:w="69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1D2702A3" w14:textId="77777777" w:rsidR="00BC1E27" w:rsidRPr="00F879CD" w:rsidRDefault="00BC1E27" w:rsidP="00535E0B">
            <w:pPr>
              <w:spacing w:after="0" w:line="240" w:lineRule="auto"/>
              <w:rPr>
                <w:rFonts w:ascii="Arial" w:eastAsia="Times New Roman" w:hAnsi="Arial" w:cs="Arial"/>
                <w:sz w:val="24"/>
                <w:szCs w:val="24"/>
              </w:rPr>
            </w:pPr>
            <w:r w:rsidRPr="00F879CD">
              <w:rPr>
                <w:rFonts w:ascii="Arial" w:eastAsia="Times New Roman" w:hAnsi="Arial" w:cs="Arial"/>
                <w:b/>
                <w:bCs/>
                <w:sz w:val="24"/>
                <w:szCs w:val="24"/>
              </w:rPr>
              <w:t xml:space="preserve"> II. R A S H O D I</w:t>
            </w:r>
          </w:p>
        </w:tc>
        <w:tc>
          <w:tcPr>
            <w:tcW w:w="238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C9CF822" w14:textId="163DD26E" w:rsidR="00BC1E27" w:rsidRPr="00773E65" w:rsidRDefault="00773E65" w:rsidP="00A948A9">
            <w:pPr>
              <w:spacing w:after="0" w:line="240" w:lineRule="auto"/>
              <w:jc w:val="center"/>
              <w:rPr>
                <w:rFonts w:eastAsia="Times New Roman" w:cs="Times New Roman"/>
                <w:b/>
                <w:bCs/>
                <w:sz w:val="28"/>
                <w:szCs w:val="28"/>
              </w:rPr>
            </w:pPr>
            <w:r>
              <w:rPr>
                <w:rFonts w:eastAsia="Times New Roman" w:cs="Times New Roman"/>
                <w:b/>
                <w:bCs/>
                <w:sz w:val="28"/>
                <w:szCs w:val="28"/>
              </w:rPr>
              <w:t xml:space="preserve">             </w:t>
            </w:r>
            <w:r w:rsidR="005F64B7">
              <w:rPr>
                <w:rFonts w:eastAsia="Times New Roman" w:cs="Times New Roman"/>
                <w:b/>
                <w:bCs/>
                <w:sz w:val="28"/>
                <w:szCs w:val="28"/>
              </w:rPr>
              <w:t>2</w:t>
            </w:r>
            <w:r w:rsidR="003D2A0A">
              <w:rPr>
                <w:rFonts w:eastAsia="Times New Roman" w:cs="Times New Roman"/>
                <w:b/>
                <w:bCs/>
                <w:sz w:val="28"/>
                <w:szCs w:val="28"/>
              </w:rPr>
              <w:t>20.00</w:t>
            </w:r>
            <w:r w:rsidRPr="00773E65">
              <w:rPr>
                <w:rFonts w:eastAsia="Times New Roman" w:cs="Times New Roman"/>
                <w:b/>
                <w:bCs/>
                <w:sz w:val="28"/>
                <w:szCs w:val="28"/>
              </w:rPr>
              <w:t>0</w:t>
            </w:r>
            <w:r w:rsidR="003D2A0A">
              <w:rPr>
                <w:rFonts w:eastAsia="Times New Roman" w:cs="Times New Roman"/>
                <w:b/>
                <w:bCs/>
                <w:sz w:val="28"/>
                <w:szCs w:val="28"/>
              </w:rPr>
              <w:t>,00</w:t>
            </w:r>
            <w:r w:rsidR="00BC1E27" w:rsidRPr="00773E65">
              <w:rPr>
                <w:rFonts w:eastAsia="Times New Roman" w:cs="Times New Roman"/>
                <w:b/>
                <w:bCs/>
                <w:sz w:val="28"/>
                <w:szCs w:val="28"/>
              </w:rPr>
              <w:t xml:space="preserve">            </w:t>
            </w:r>
          </w:p>
        </w:tc>
      </w:tr>
      <w:tr w:rsidR="00153FA5" w:rsidRPr="00F879CD" w14:paraId="5A311A1B" w14:textId="77777777" w:rsidTr="00535E0B">
        <w:trPr>
          <w:trHeight w:val="345"/>
        </w:trPr>
        <w:tc>
          <w:tcPr>
            <w:tcW w:w="69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63987DF3" w14:textId="342BFB0E" w:rsidR="00153FA5" w:rsidRPr="00F879CD" w:rsidRDefault="00153FA5" w:rsidP="00470BAA">
            <w:pPr>
              <w:spacing w:after="0" w:line="240" w:lineRule="auto"/>
              <w:rPr>
                <w:rFonts w:ascii="Arial" w:eastAsia="Times New Roman" w:hAnsi="Arial" w:cs="Arial"/>
                <w:b/>
                <w:bCs/>
              </w:rPr>
            </w:pPr>
            <w:r w:rsidRPr="00F879CD">
              <w:rPr>
                <w:rFonts w:ascii="Arial" w:eastAsia="Times New Roman" w:hAnsi="Arial" w:cs="Arial"/>
                <w:b/>
                <w:bCs/>
              </w:rPr>
              <w:t>1.  Zarade</w:t>
            </w:r>
            <w:r w:rsidR="005B1AD6">
              <w:rPr>
                <w:rFonts w:ascii="Arial" w:eastAsia="Times New Roman" w:hAnsi="Arial" w:cs="Arial"/>
                <w:b/>
                <w:bCs/>
              </w:rPr>
              <w:t xml:space="preserve"> </w:t>
            </w:r>
            <w:r w:rsidRPr="00F879CD">
              <w:rPr>
                <w:rFonts w:ascii="Arial" w:eastAsia="Times New Roman" w:hAnsi="Arial" w:cs="Arial"/>
                <w:b/>
                <w:bCs/>
              </w:rPr>
              <w:t xml:space="preserve"> zaposlenih </w:t>
            </w:r>
            <w:r w:rsidR="009C59F7">
              <w:rPr>
                <w:rFonts w:ascii="Arial" w:eastAsia="Times New Roman" w:hAnsi="Arial" w:cs="Arial"/>
                <w:b/>
                <w:bCs/>
              </w:rPr>
              <w:t xml:space="preserve">(bruto) </w:t>
            </w:r>
            <w:r w:rsidRPr="00F879CD">
              <w:rPr>
                <w:rFonts w:ascii="Arial" w:eastAsia="Times New Roman" w:hAnsi="Arial" w:cs="Arial"/>
                <w:b/>
                <w:bCs/>
              </w:rPr>
              <w:t xml:space="preserve">za </w:t>
            </w:r>
            <w:r>
              <w:rPr>
                <w:rFonts w:ascii="Arial" w:eastAsia="Times New Roman" w:hAnsi="Arial" w:cs="Arial"/>
                <w:b/>
                <w:bCs/>
              </w:rPr>
              <w:t xml:space="preserve"> 202</w:t>
            </w:r>
            <w:r w:rsidR="00E66E23">
              <w:rPr>
                <w:rFonts w:ascii="Arial" w:eastAsia="Times New Roman" w:hAnsi="Arial" w:cs="Arial"/>
                <w:b/>
                <w:bCs/>
              </w:rPr>
              <w:t>5</w:t>
            </w:r>
            <w:r>
              <w:rPr>
                <w:rFonts w:ascii="Arial" w:eastAsia="Times New Roman" w:hAnsi="Arial" w:cs="Arial"/>
                <w:b/>
                <w:bCs/>
              </w:rPr>
              <w:t>.</w:t>
            </w:r>
            <w:r w:rsidRPr="00F879CD">
              <w:rPr>
                <w:rFonts w:ascii="Arial" w:eastAsia="Times New Roman" w:hAnsi="Arial" w:cs="Arial"/>
                <w:b/>
                <w:bCs/>
              </w:rPr>
              <w:t xml:space="preserve"> god.</w:t>
            </w:r>
          </w:p>
        </w:tc>
        <w:tc>
          <w:tcPr>
            <w:tcW w:w="238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C24C89D" w14:textId="7909C62D" w:rsidR="00153FA5" w:rsidRPr="006445F3" w:rsidRDefault="00B769F4" w:rsidP="00470BAA">
            <w:pPr>
              <w:spacing w:after="0" w:line="240" w:lineRule="auto"/>
              <w:jc w:val="center"/>
              <w:rPr>
                <w:rFonts w:eastAsia="Times New Roman" w:cs="Times New Roman"/>
                <w:b/>
                <w:bCs/>
                <w:sz w:val="24"/>
                <w:szCs w:val="24"/>
              </w:rPr>
            </w:pPr>
            <w:r>
              <w:rPr>
                <w:rFonts w:eastAsia="Times New Roman" w:cs="Times New Roman"/>
                <w:b/>
                <w:bCs/>
                <w:sz w:val="24"/>
                <w:szCs w:val="24"/>
              </w:rPr>
              <w:t xml:space="preserve">             </w:t>
            </w:r>
            <w:r w:rsidR="006445F3">
              <w:rPr>
                <w:rFonts w:eastAsia="Times New Roman" w:cs="Times New Roman"/>
                <w:b/>
                <w:bCs/>
                <w:sz w:val="24"/>
                <w:szCs w:val="24"/>
              </w:rPr>
              <w:t xml:space="preserve">     </w:t>
            </w:r>
            <w:r>
              <w:rPr>
                <w:rFonts w:eastAsia="Times New Roman" w:cs="Times New Roman"/>
                <w:b/>
                <w:bCs/>
                <w:sz w:val="24"/>
                <w:szCs w:val="24"/>
              </w:rPr>
              <w:t xml:space="preserve"> </w:t>
            </w:r>
            <w:r w:rsidR="00153FA5" w:rsidRPr="006445F3">
              <w:rPr>
                <w:rFonts w:eastAsia="Times New Roman" w:cs="Times New Roman"/>
                <w:b/>
                <w:bCs/>
                <w:sz w:val="24"/>
                <w:szCs w:val="24"/>
              </w:rPr>
              <w:t>1</w:t>
            </w:r>
            <w:r w:rsidR="003D2A0A" w:rsidRPr="006445F3">
              <w:rPr>
                <w:rFonts w:eastAsia="Times New Roman" w:cs="Times New Roman"/>
                <w:b/>
                <w:bCs/>
                <w:sz w:val="24"/>
                <w:szCs w:val="24"/>
              </w:rPr>
              <w:t>7</w:t>
            </w:r>
            <w:r w:rsidR="00962D1E">
              <w:rPr>
                <w:rFonts w:eastAsia="Times New Roman" w:cs="Times New Roman"/>
                <w:b/>
                <w:bCs/>
                <w:sz w:val="24"/>
                <w:szCs w:val="24"/>
              </w:rPr>
              <w:t>4</w:t>
            </w:r>
            <w:r w:rsidR="00E66E23" w:rsidRPr="006445F3">
              <w:rPr>
                <w:rFonts w:eastAsia="Times New Roman" w:cs="Times New Roman"/>
                <w:b/>
                <w:bCs/>
                <w:sz w:val="24"/>
                <w:szCs w:val="24"/>
              </w:rPr>
              <w:t>.</w:t>
            </w:r>
            <w:r w:rsidR="00962D1E">
              <w:rPr>
                <w:rFonts w:eastAsia="Times New Roman" w:cs="Times New Roman"/>
                <w:b/>
                <w:bCs/>
                <w:sz w:val="24"/>
                <w:szCs w:val="24"/>
              </w:rPr>
              <w:t>340</w:t>
            </w:r>
            <w:r w:rsidR="00E66E23" w:rsidRPr="006445F3">
              <w:rPr>
                <w:rFonts w:eastAsia="Times New Roman" w:cs="Times New Roman"/>
                <w:b/>
                <w:bCs/>
                <w:sz w:val="24"/>
                <w:szCs w:val="24"/>
              </w:rPr>
              <w:t>,00</w:t>
            </w:r>
          </w:p>
        </w:tc>
      </w:tr>
      <w:tr w:rsidR="00153FA5" w:rsidRPr="00F879CD" w14:paraId="1D87E081" w14:textId="77777777" w:rsidTr="00535E0B">
        <w:trPr>
          <w:trHeight w:val="315"/>
        </w:trPr>
        <w:tc>
          <w:tcPr>
            <w:tcW w:w="69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28C36D61" w14:textId="77777777" w:rsidR="00153FA5" w:rsidRPr="00F879CD" w:rsidRDefault="00153FA5" w:rsidP="00535E0B">
            <w:pPr>
              <w:spacing w:after="0" w:line="240" w:lineRule="auto"/>
              <w:rPr>
                <w:rFonts w:ascii="Arial" w:eastAsia="Times New Roman" w:hAnsi="Arial" w:cs="Arial"/>
              </w:rPr>
            </w:pPr>
            <w:r w:rsidRPr="00F879CD">
              <w:rPr>
                <w:rFonts w:ascii="Arial" w:eastAsia="Times New Roman" w:hAnsi="Arial" w:cs="Arial"/>
              </w:rPr>
              <w:t xml:space="preserve">     - Neto zarade </w:t>
            </w:r>
          </w:p>
        </w:tc>
        <w:tc>
          <w:tcPr>
            <w:tcW w:w="238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6C47E778" w14:textId="021CFEE9" w:rsidR="00153FA5" w:rsidRPr="00EB5DD2" w:rsidRDefault="005B1AD6" w:rsidP="009467E0">
            <w:pPr>
              <w:spacing w:after="0" w:line="240" w:lineRule="auto"/>
              <w:jc w:val="right"/>
              <w:rPr>
                <w:rFonts w:eastAsia="Times New Roman" w:cs="Times New Roman"/>
                <w:sz w:val="24"/>
                <w:szCs w:val="24"/>
              </w:rPr>
            </w:pPr>
            <w:r w:rsidRPr="00EB5DD2">
              <w:rPr>
                <w:rFonts w:eastAsia="Times New Roman" w:cs="Times New Roman"/>
                <w:sz w:val="24"/>
                <w:szCs w:val="24"/>
              </w:rPr>
              <w:t>1</w:t>
            </w:r>
            <w:r w:rsidR="006445F3">
              <w:rPr>
                <w:rFonts w:eastAsia="Times New Roman" w:cs="Times New Roman"/>
                <w:sz w:val="24"/>
                <w:szCs w:val="24"/>
              </w:rPr>
              <w:t>4</w:t>
            </w:r>
            <w:r w:rsidR="00962D1E">
              <w:rPr>
                <w:rFonts w:eastAsia="Times New Roman" w:cs="Times New Roman"/>
                <w:sz w:val="24"/>
                <w:szCs w:val="24"/>
              </w:rPr>
              <w:t>5</w:t>
            </w:r>
            <w:r w:rsidR="006445F3">
              <w:rPr>
                <w:rFonts w:eastAsia="Times New Roman" w:cs="Times New Roman"/>
                <w:sz w:val="24"/>
                <w:szCs w:val="24"/>
              </w:rPr>
              <w:t>.</w:t>
            </w:r>
            <w:r w:rsidR="00962D1E">
              <w:rPr>
                <w:rFonts w:eastAsia="Times New Roman" w:cs="Times New Roman"/>
                <w:sz w:val="24"/>
                <w:szCs w:val="24"/>
              </w:rPr>
              <w:t>38</w:t>
            </w:r>
            <w:r w:rsidR="00026B6E">
              <w:rPr>
                <w:rFonts w:eastAsia="Times New Roman" w:cs="Times New Roman"/>
                <w:sz w:val="24"/>
                <w:szCs w:val="24"/>
              </w:rPr>
              <w:t>7</w:t>
            </w:r>
            <w:r w:rsidR="006445F3">
              <w:rPr>
                <w:rFonts w:eastAsia="Times New Roman" w:cs="Times New Roman"/>
                <w:sz w:val="24"/>
                <w:szCs w:val="24"/>
              </w:rPr>
              <w:t>,</w:t>
            </w:r>
            <w:r w:rsidR="00026B6E">
              <w:rPr>
                <w:rFonts w:eastAsia="Times New Roman" w:cs="Times New Roman"/>
                <w:sz w:val="24"/>
                <w:szCs w:val="24"/>
              </w:rPr>
              <w:t>00</w:t>
            </w:r>
          </w:p>
        </w:tc>
      </w:tr>
      <w:tr w:rsidR="00153FA5" w:rsidRPr="00F879CD" w14:paraId="39843672" w14:textId="77777777" w:rsidTr="00535E0B">
        <w:trPr>
          <w:trHeight w:val="315"/>
        </w:trPr>
        <w:tc>
          <w:tcPr>
            <w:tcW w:w="69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00BC7CB9" w14:textId="77777777" w:rsidR="00153FA5" w:rsidRPr="00F879CD" w:rsidRDefault="00153FA5" w:rsidP="00535E0B">
            <w:pPr>
              <w:spacing w:after="0" w:line="240" w:lineRule="auto"/>
              <w:rPr>
                <w:rFonts w:ascii="Arial" w:eastAsia="Times New Roman" w:hAnsi="Arial" w:cs="Arial"/>
              </w:rPr>
            </w:pPr>
            <w:r w:rsidRPr="00F879CD">
              <w:rPr>
                <w:rFonts w:ascii="Arial" w:eastAsia="Times New Roman" w:hAnsi="Arial" w:cs="Arial"/>
              </w:rPr>
              <w:t xml:space="preserve">     - Porezi na zarade</w:t>
            </w:r>
          </w:p>
        </w:tc>
        <w:tc>
          <w:tcPr>
            <w:tcW w:w="238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A098019" w14:textId="0A74F57B" w:rsidR="00153FA5" w:rsidRPr="00EB5DD2" w:rsidRDefault="006445F3" w:rsidP="00535E0B">
            <w:pPr>
              <w:spacing w:after="0" w:line="240" w:lineRule="auto"/>
              <w:jc w:val="right"/>
              <w:rPr>
                <w:rFonts w:eastAsia="Times New Roman" w:cs="Times New Roman"/>
                <w:sz w:val="24"/>
                <w:szCs w:val="24"/>
              </w:rPr>
            </w:pPr>
            <w:r>
              <w:rPr>
                <w:rFonts w:eastAsia="Times New Roman" w:cs="Times New Roman"/>
                <w:sz w:val="24"/>
                <w:szCs w:val="24"/>
              </w:rPr>
              <w:t>7</w:t>
            </w:r>
            <w:r w:rsidR="00E66E23" w:rsidRPr="00EB5DD2">
              <w:rPr>
                <w:rFonts w:eastAsia="Times New Roman" w:cs="Times New Roman"/>
                <w:sz w:val="24"/>
                <w:szCs w:val="24"/>
              </w:rPr>
              <w:t>.</w:t>
            </w:r>
            <w:r>
              <w:rPr>
                <w:rFonts w:eastAsia="Times New Roman" w:cs="Times New Roman"/>
                <w:sz w:val="24"/>
                <w:szCs w:val="24"/>
              </w:rPr>
              <w:t>807</w:t>
            </w:r>
            <w:r w:rsidR="00E66E23" w:rsidRPr="00EB5DD2">
              <w:rPr>
                <w:rFonts w:eastAsia="Times New Roman" w:cs="Times New Roman"/>
                <w:sz w:val="24"/>
                <w:szCs w:val="24"/>
              </w:rPr>
              <w:t>,</w:t>
            </w:r>
            <w:r w:rsidR="00026B6E">
              <w:rPr>
                <w:rFonts w:eastAsia="Times New Roman" w:cs="Times New Roman"/>
                <w:sz w:val="24"/>
                <w:szCs w:val="24"/>
              </w:rPr>
              <w:t>00</w:t>
            </w:r>
          </w:p>
        </w:tc>
      </w:tr>
      <w:tr w:rsidR="00153FA5" w:rsidRPr="00F879CD" w14:paraId="3F46D15F" w14:textId="77777777" w:rsidTr="00535E0B">
        <w:trPr>
          <w:trHeight w:val="360"/>
        </w:trPr>
        <w:tc>
          <w:tcPr>
            <w:tcW w:w="69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20297FEB" w14:textId="549E068D" w:rsidR="00153FA5" w:rsidRPr="00F879CD" w:rsidRDefault="00153FA5" w:rsidP="00535E0B">
            <w:pPr>
              <w:spacing w:after="0" w:line="240" w:lineRule="auto"/>
              <w:rPr>
                <w:rFonts w:ascii="Arial" w:eastAsia="Times New Roman" w:hAnsi="Arial" w:cs="Arial"/>
              </w:rPr>
            </w:pPr>
            <w:r w:rsidRPr="00F879CD">
              <w:rPr>
                <w:rFonts w:ascii="Arial" w:eastAsia="Times New Roman" w:hAnsi="Arial" w:cs="Arial"/>
              </w:rPr>
              <w:t xml:space="preserve">     - </w:t>
            </w:r>
            <w:r w:rsidR="00E66E23">
              <w:rPr>
                <w:rFonts w:ascii="Arial" w:eastAsia="Times New Roman" w:hAnsi="Arial" w:cs="Arial"/>
              </w:rPr>
              <w:t>Porezi i d</w:t>
            </w:r>
            <w:r w:rsidRPr="00F879CD">
              <w:rPr>
                <w:rFonts w:ascii="Arial" w:eastAsia="Times New Roman" w:hAnsi="Arial" w:cs="Arial"/>
              </w:rPr>
              <w:t>oprinosi na teret  zaposlenih</w:t>
            </w:r>
          </w:p>
        </w:tc>
        <w:tc>
          <w:tcPr>
            <w:tcW w:w="238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31D1F4D" w14:textId="3507CB64" w:rsidR="00367057" w:rsidRPr="00EB5DD2" w:rsidRDefault="00E66E23" w:rsidP="00367057">
            <w:pPr>
              <w:spacing w:after="0" w:line="240" w:lineRule="auto"/>
              <w:jc w:val="right"/>
              <w:rPr>
                <w:rFonts w:eastAsia="Times New Roman" w:cs="Times New Roman"/>
                <w:sz w:val="24"/>
                <w:szCs w:val="24"/>
              </w:rPr>
            </w:pPr>
            <w:r w:rsidRPr="00EB5DD2">
              <w:rPr>
                <w:rFonts w:eastAsia="Times New Roman" w:cs="Times New Roman"/>
                <w:sz w:val="24"/>
                <w:szCs w:val="24"/>
              </w:rPr>
              <w:t>1</w:t>
            </w:r>
            <w:r w:rsidR="006445F3">
              <w:rPr>
                <w:rFonts w:eastAsia="Times New Roman" w:cs="Times New Roman"/>
                <w:sz w:val="24"/>
                <w:szCs w:val="24"/>
              </w:rPr>
              <w:t>8.148,</w:t>
            </w:r>
            <w:r w:rsidR="00026B6E">
              <w:rPr>
                <w:rFonts w:eastAsia="Times New Roman" w:cs="Times New Roman"/>
                <w:sz w:val="24"/>
                <w:szCs w:val="24"/>
              </w:rPr>
              <w:t>00</w:t>
            </w:r>
          </w:p>
        </w:tc>
      </w:tr>
      <w:tr w:rsidR="00153FA5" w:rsidRPr="00F879CD" w14:paraId="41E95ABA" w14:textId="77777777" w:rsidTr="00535E0B">
        <w:trPr>
          <w:trHeight w:val="360"/>
        </w:trPr>
        <w:tc>
          <w:tcPr>
            <w:tcW w:w="69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1ADB01DB" w14:textId="317A7F08" w:rsidR="00153FA5" w:rsidRPr="00F879CD" w:rsidRDefault="00153FA5" w:rsidP="00535E0B">
            <w:pPr>
              <w:spacing w:after="0" w:line="240" w:lineRule="auto"/>
              <w:rPr>
                <w:rFonts w:ascii="Arial" w:eastAsia="Times New Roman" w:hAnsi="Arial" w:cs="Arial"/>
              </w:rPr>
            </w:pPr>
            <w:r w:rsidRPr="00F879CD">
              <w:rPr>
                <w:rFonts w:ascii="Arial" w:eastAsia="Times New Roman" w:hAnsi="Arial" w:cs="Arial"/>
              </w:rPr>
              <w:t xml:space="preserve">     - Doprinosi na teret poslodavca</w:t>
            </w:r>
            <w:r w:rsidR="0077123A">
              <w:rPr>
                <w:rFonts w:ascii="Arial" w:eastAsia="Times New Roman" w:hAnsi="Arial" w:cs="Arial"/>
              </w:rPr>
              <w:t xml:space="preserve"> </w:t>
            </w:r>
          </w:p>
        </w:tc>
        <w:tc>
          <w:tcPr>
            <w:tcW w:w="238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EE2E7F4" w14:textId="561DFF31" w:rsidR="00153FA5" w:rsidRPr="00EB5DD2" w:rsidRDefault="00E66E23" w:rsidP="00535E0B">
            <w:pPr>
              <w:spacing w:after="0" w:line="240" w:lineRule="auto"/>
              <w:jc w:val="right"/>
              <w:rPr>
                <w:rFonts w:eastAsia="Times New Roman" w:cs="Times New Roman"/>
                <w:sz w:val="24"/>
                <w:szCs w:val="24"/>
              </w:rPr>
            </w:pPr>
            <w:r w:rsidRPr="00EB5DD2">
              <w:rPr>
                <w:rFonts w:eastAsia="Times New Roman" w:cs="Times New Roman"/>
                <w:sz w:val="24"/>
                <w:szCs w:val="24"/>
              </w:rPr>
              <w:t>2.</w:t>
            </w:r>
            <w:r w:rsidR="006445F3">
              <w:rPr>
                <w:rFonts w:eastAsia="Times New Roman" w:cs="Times New Roman"/>
                <w:sz w:val="24"/>
                <w:szCs w:val="24"/>
              </w:rPr>
              <w:t>99</w:t>
            </w:r>
            <w:r w:rsidR="00026B6E">
              <w:rPr>
                <w:rFonts w:eastAsia="Times New Roman" w:cs="Times New Roman"/>
                <w:sz w:val="24"/>
                <w:szCs w:val="24"/>
              </w:rPr>
              <w:t>8</w:t>
            </w:r>
            <w:r w:rsidR="006445F3">
              <w:rPr>
                <w:rFonts w:eastAsia="Times New Roman" w:cs="Times New Roman"/>
                <w:sz w:val="24"/>
                <w:szCs w:val="24"/>
              </w:rPr>
              <w:t>,</w:t>
            </w:r>
            <w:r w:rsidR="00026B6E">
              <w:rPr>
                <w:rFonts w:eastAsia="Times New Roman" w:cs="Times New Roman"/>
                <w:sz w:val="24"/>
                <w:szCs w:val="24"/>
              </w:rPr>
              <w:t>00</w:t>
            </w:r>
          </w:p>
        </w:tc>
      </w:tr>
      <w:tr w:rsidR="00153FA5" w:rsidRPr="00F879CD" w14:paraId="45A3DC12" w14:textId="77777777" w:rsidTr="00535E0B">
        <w:trPr>
          <w:trHeight w:val="315"/>
        </w:trPr>
        <w:tc>
          <w:tcPr>
            <w:tcW w:w="69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161278F3" w14:textId="77777777" w:rsidR="00153FA5" w:rsidRPr="00F879CD" w:rsidRDefault="00153FA5" w:rsidP="00535E0B">
            <w:pPr>
              <w:spacing w:after="0" w:line="240" w:lineRule="auto"/>
              <w:rPr>
                <w:rFonts w:ascii="Arial" w:eastAsia="Times New Roman" w:hAnsi="Arial" w:cs="Arial"/>
                <w:b/>
                <w:bCs/>
              </w:rPr>
            </w:pPr>
            <w:r w:rsidRPr="00F879CD">
              <w:rPr>
                <w:rFonts w:ascii="Arial" w:eastAsia="Times New Roman" w:hAnsi="Arial" w:cs="Arial"/>
                <w:b/>
                <w:bCs/>
              </w:rPr>
              <w:t>2. Ostala lična primanja</w:t>
            </w:r>
          </w:p>
        </w:tc>
        <w:tc>
          <w:tcPr>
            <w:tcW w:w="238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5DB6B753" w14:textId="0852A816" w:rsidR="00153FA5" w:rsidRPr="00F879CD" w:rsidRDefault="00571064" w:rsidP="00535E0B">
            <w:pPr>
              <w:spacing w:after="0" w:line="240" w:lineRule="auto"/>
              <w:jc w:val="right"/>
              <w:rPr>
                <w:rFonts w:eastAsia="Times New Roman" w:cs="Times New Roman"/>
                <w:b/>
                <w:bCs/>
                <w:sz w:val="24"/>
                <w:szCs w:val="24"/>
              </w:rPr>
            </w:pPr>
            <w:r>
              <w:rPr>
                <w:rFonts w:eastAsia="Times New Roman" w:cs="Times New Roman"/>
                <w:b/>
                <w:bCs/>
                <w:sz w:val="24"/>
                <w:szCs w:val="24"/>
              </w:rPr>
              <w:t>1</w:t>
            </w:r>
            <w:r w:rsidR="00962D1E">
              <w:rPr>
                <w:rFonts w:eastAsia="Times New Roman" w:cs="Times New Roman"/>
                <w:b/>
                <w:bCs/>
                <w:sz w:val="24"/>
                <w:szCs w:val="24"/>
              </w:rPr>
              <w:t>3</w:t>
            </w:r>
            <w:r w:rsidR="00885F8F">
              <w:rPr>
                <w:rFonts w:eastAsia="Times New Roman" w:cs="Times New Roman"/>
                <w:b/>
                <w:bCs/>
                <w:sz w:val="24"/>
                <w:szCs w:val="24"/>
              </w:rPr>
              <w:t>.</w:t>
            </w:r>
            <w:r w:rsidR="00962D1E">
              <w:rPr>
                <w:rFonts w:eastAsia="Times New Roman" w:cs="Times New Roman"/>
                <w:b/>
                <w:bCs/>
                <w:sz w:val="24"/>
                <w:szCs w:val="24"/>
              </w:rPr>
              <w:t>06</w:t>
            </w:r>
            <w:r w:rsidR="00885F8F">
              <w:rPr>
                <w:rFonts w:eastAsia="Times New Roman" w:cs="Times New Roman"/>
                <w:b/>
                <w:bCs/>
                <w:sz w:val="24"/>
                <w:szCs w:val="24"/>
              </w:rPr>
              <w:t>0,00</w:t>
            </w:r>
          </w:p>
        </w:tc>
      </w:tr>
      <w:tr w:rsidR="00153FA5" w:rsidRPr="00F879CD" w14:paraId="61710303" w14:textId="77777777" w:rsidTr="00535E0B">
        <w:trPr>
          <w:trHeight w:val="308"/>
        </w:trPr>
        <w:tc>
          <w:tcPr>
            <w:tcW w:w="69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3A3E6E1D" w14:textId="416035AA" w:rsidR="00153FA5" w:rsidRPr="00F879CD" w:rsidRDefault="00153FA5" w:rsidP="00535E0B">
            <w:pPr>
              <w:spacing w:after="0" w:line="240" w:lineRule="auto"/>
              <w:rPr>
                <w:rFonts w:ascii="Arial" w:eastAsia="Times New Roman" w:hAnsi="Arial" w:cs="Arial"/>
              </w:rPr>
            </w:pPr>
            <w:r>
              <w:rPr>
                <w:rFonts w:ascii="Arial" w:eastAsia="Times New Roman" w:hAnsi="Arial" w:cs="Arial"/>
              </w:rPr>
              <w:t xml:space="preserve">   </w:t>
            </w:r>
            <w:r w:rsidR="00885F8F">
              <w:rPr>
                <w:rFonts w:ascii="Arial" w:eastAsia="Times New Roman" w:hAnsi="Arial" w:cs="Arial"/>
              </w:rPr>
              <w:t xml:space="preserve"> </w:t>
            </w:r>
            <w:r>
              <w:rPr>
                <w:rFonts w:ascii="Arial" w:eastAsia="Times New Roman" w:hAnsi="Arial" w:cs="Arial"/>
              </w:rPr>
              <w:t xml:space="preserve">- </w:t>
            </w:r>
            <w:r w:rsidR="00885F8F">
              <w:rPr>
                <w:rFonts w:ascii="Arial" w:eastAsia="Times New Roman" w:hAnsi="Arial" w:cs="Arial"/>
              </w:rPr>
              <w:t xml:space="preserve"> </w:t>
            </w:r>
            <w:r>
              <w:rPr>
                <w:rFonts w:ascii="Arial" w:eastAsia="Times New Roman" w:hAnsi="Arial" w:cs="Arial"/>
              </w:rPr>
              <w:t>Ostale naknade zaposlenima, naknade po ugovoru</w:t>
            </w:r>
            <w:r w:rsidR="00885F8F">
              <w:rPr>
                <w:rFonts w:ascii="Arial" w:eastAsia="Times New Roman" w:hAnsi="Arial" w:cs="Arial"/>
              </w:rPr>
              <w:t xml:space="preserve"> i odlukama</w:t>
            </w:r>
          </w:p>
        </w:tc>
        <w:tc>
          <w:tcPr>
            <w:tcW w:w="238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81324A2" w14:textId="49A72297" w:rsidR="00153FA5" w:rsidRPr="00EB5DD2" w:rsidRDefault="00571064" w:rsidP="00535E0B">
            <w:pPr>
              <w:spacing w:after="0" w:line="240" w:lineRule="auto"/>
              <w:jc w:val="right"/>
              <w:rPr>
                <w:rFonts w:eastAsia="Times New Roman" w:cs="Times New Roman"/>
                <w:sz w:val="24"/>
                <w:szCs w:val="24"/>
              </w:rPr>
            </w:pPr>
            <w:r>
              <w:rPr>
                <w:rFonts w:eastAsia="Times New Roman" w:cs="Times New Roman"/>
                <w:sz w:val="24"/>
                <w:szCs w:val="24"/>
              </w:rPr>
              <w:t>1</w:t>
            </w:r>
            <w:r w:rsidR="00885F8F" w:rsidRPr="00EB5DD2">
              <w:rPr>
                <w:rFonts w:eastAsia="Times New Roman" w:cs="Times New Roman"/>
                <w:sz w:val="24"/>
                <w:szCs w:val="24"/>
              </w:rPr>
              <w:t>.</w:t>
            </w:r>
            <w:r w:rsidR="001635E8" w:rsidRPr="00EB5DD2">
              <w:rPr>
                <w:rFonts w:eastAsia="Times New Roman" w:cs="Times New Roman"/>
                <w:sz w:val="24"/>
                <w:szCs w:val="24"/>
              </w:rPr>
              <w:t>3</w:t>
            </w:r>
            <w:r w:rsidR="00885F8F" w:rsidRPr="00EB5DD2">
              <w:rPr>
                <w:rFonts w:eastAsia="Times New Roman" w:cs="Times New Roman"/>
                <w:sz w:val="24"/>
                <w:szCs w:val="24"/>
              </w:rPr>
              <w:t>0</w:t>
            </w:r>
            <w:r w:rsidR="00767874" w:rsidRPr="00EB5DD2">
              <w:rPr>
                <w:rFonts w:eastAsia="Times New Roman" w:cs="Times New Roman"/>
                <w:sz w:val="24"/>
                <w:szCs w:val="24"/>
              </w:rPr>
              <w:t>0</w:t>
            </w:r>
            <w:r w:rsidR="00367057" w:rsidRPr="00EB5DD2">
              <w:rPr>
                <w:rFonts w:eastAsia="Times New Roman" w:cs="Times New Roman"/>
                <w:sz w:val="24"/>
                <w:szCs w:val="24"/>
              </w:rPr>
              <w:t>,00</w:t>
            </w:r>
          </w:p>
        </w:tc>
      </w:tr>
      <w:tr w:rsidR="00153FA5" w:rsidRPr="00F879CD" w14:paraId="5DCCD49F" w14:textId="77777777" w:rsidTr="00962D1E">
        <w:trPr>
          <w:trHeight w:val="300"/>
        </w:trPr>
        <w:tc>
          <w:tcPr>
            <w:tcW w:w="69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478D71B7" w14:textId="270EB876" w:rsidR="00153FA5" w:rsidRPr="00F879CD" w:rsidRDefault="00153FA5" w:rsidP="00535E0B">
            <w:pPr>
              <w:spacing w:after="0" w:line="240" w:lineRule="auto"/>
              <w:rPr>
                <w:rFonts w:ascii="Arial" w:eastAsia="Times New Roman" w:hAnsi="Arial" w:cs="Arial"/>
              </w:rPr>
            </w:pPr>
            <w:r w:rsidRPr="00F879CD">
              <w:rPr>
                <w:rFonts w:ascii="Arial" w:eastAsia="Times New Roman" w:hAnsi="Arial" w:cs="Arial"/>
              </w:rPr>
              <w:t xml:space="preserve">    -</w:t>
            </w:r>
            <w:r w:rsidR="00885F8F">
              <w:rPr>
                <w:rFonts w:ascii="Arial" w:eastAsia="Times New Roman" w:hAnsi="Arial" w:cs="Arial"/>
              </w:rPr>
              <w:t xml:space="preserve"> </w:t>
            </w:r>
            <w:r w:rsidRPr="00F879CD">
              <w:rPr>
                <w:rFonts w:ascii="Arial" w:eastAsia="Times New Roman" w:hAnsi="Arial" w:cs="Arial"/>
              </w:rPr>
              <w:t xml:space="preserve"> Naknade članovima</w:t>
            </w:r>
            <w:r w:rsidR="005F174E">
              <w:rPr>
                <w:rFonts w:ascii="Arial" w:eastAsia="Times New Roman" w:hAnsi="Arial" w:cs="Arial"/>
              </w:rPr>
              <w:t xml:space="preserve"> </w:t>
            </w:r>
            <w:r>
              <w:rPr>
                <w:rFonts w:ascii="Arial" w:eastAsia="Times New Roman" w:hAnsi="Arial" w:cs="Arial"/>
              </w:rPr>
              <w:t>S</w:t>
            </w:r>
            <w:r w:rsidRPr="00F879CD">
              <w:rPr>
                <w:rFonts w:ascii="Arial" w:eastAsia="Times New Roman" w:hAnsi="Arial" w:cs="Arial"/>
              </w:rPr>
              <w:t>avjeta</w:t>
            </w:r>
            <w:r w:rsidR="00885F8F">
              <w:rPr>
                <w:rFonts w:ascii="Arial" w:eastAsia="Times New Roman" w:hAnsi="Arial" w:cs="Arial"/>
              </w:rPr>
              <w:t>,</w:t>
            </w:r>
          </w:p>
        </w:tc>
        <w:tc>
          <w:tcPr>
            <w:tcW w:w="238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8505B57" w14:textId="33BA7CE9" w:rsidR="00153FA5" w:rsidRPr="00EB5DD2" w:rsidRDefault="009467E0" w:rsidP="00567778">
            <w:pPr>
              <w:spacing w:after="0" w:line="240" w:lineRule="auto"/>
              <w:jc w:val="center"/>
              <w:rPr>
                <w:rFonts w:eastAsia="Times New Roman" w:cs="Times New Roman"/>
                <w:sz w:val="24"/>
                <w:szCs w:val="24"/>
              </w:rPr>
            </w:pPr>
            <w:r w:rsidRPr="00EB5DD2">
              <w:rPr>
                <w:rFonts w:eastAsia="Times New Roman" w:cs="Times New Roman"/>
                <w:sz w:val="24"/>
                <w:szCs w:val="24"/>
              </w:rPr>
              <w:t xml:space="preserve">                        </w:t>
            </w:r>
            <w:r w:rsidR="00885F8F" w:rsidRPr="00EB5DD2">
              <w:rPr>
                <w:rFonts w:eastAsia="Times New Roman" w:cs="Times New Roman"/>
                <w:sz w:val="24"/>
                <w:szCs w:val="24"/>
              </w:rPr>
              <w:t>9</w:t>
            </w:r>
            <w:r w:rsidR="00153FA5" w:rsidRPr="00EB5DD2">
              <w:rPr>
                <w:rFonts w:eastAsia="Times New Roman" w:cs="Times New Roman"/>
                <w:sz w:val="24"/>
                <w:szCs w:val="24"/>
              </w:rPr>
              <w:t>.</w:t>
            </w:r>
            <w:r w:rsidR="00885F8F" w:rsidRPr="00EB5DD2">
              <w:rPr>
                <w:rFonts w:eastAsia="Times New Roman" w:cs="Times New Roman"/>
                <w:sz w:val="24"/>
                <w:szCs w:val="24"/>
              </w:rPr>
              <w:t>60</w:t>
            </w:r>
            <w:r w:rsidR="00153FA5" w:rsidRPr="00EB5DD2">
              <w:rPr>
                <w:rFonts w:eastAsia="Times New Roman" w:cs="Times New Roman"/>
                <w:sz w:val="24"/>
                <w:szCs w:val="24"/>
              </w:rPr>
              <w:t>0,00</w:t>
            </w:r>
          </w:p>
        </w:tc>
      </w:tr>
      <w:tr w:rsidR="00962D1E" w:rsidRPr="00F879CD" w14:paraId="11F697A1" w14:textId="77777777" w:rsidTr="00962D1E">
        <w:trPr>
          <w:trHeight w:val="272"/>
        </w:trPr>
        <w:tc>
          <w:tcPr>
            <w:tcW w:w="69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7B8B566" w14:textId="32587890" w:rsidR="00962D1E" w:rsidRPr="00962D1E" w:rsidRDefault="00962D1E" w:rsidP="00962D1E">
            <w:pPr>
              <w:pStyle w:val="ListParagraph"/>
              <w:numPr>
                <w:ilvl w:val="0"/>
                <w:numId w:val="15"/>
              </w:numPr>
              <w:spacing w:after="0" w:line="240" w:lineRule="auto"/>
              <w:rPr>
                <w:rFonts w:ascii="Arial" w:eastAsia="Times New Roman" w:hAnsi="Arial" w:cs="Arial"/>
              </w:rPr>
            </w:pPr>
            <w:r>
              <w:rPr>
                <w:rFonts w:ascii="Arial" w:eastAsia="Times New Roman" w:hAnsi="Arial" w:cs="Arial"/>
              </w:rPr>
              <w:t>Zimnica</w:t>
            </w:r>
          </w:p>
        </w:tc>
        <w:tc>
          <w:tcPr>
            <w:tcW w:w="23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5413AD92" w14:textId="31B8E660" w:rsidR="00962D1E" w:rsidRPr="00EB5DD2" w:rsidRDefault="00962D1E" w:rsidP="00567778">
            <w:pPr>
              <w:spacing w:after="0" w:line="240" w:lineRule="auto"/>
              <w:jc w:val="center"/>
              <w:rPr>
                <w:rFonts w:eastAsia="Times New Roman" w:cs="Times New Roman"/>
                <w:sz w:val="24"/>
                <w:szCs w:val="24"/>
              </w:rPr>
            </w:pPr>
            <w:r>
              <w:rPr>
                <w:rFonts w:eastAsia="Times New Roman" w:cs="Times New Roman"/>
                <w:sz w:val="24"/>
                <w:szCs w:val="24"/>
              </w:rPr>
              <w:t xml:space="preserve">                        2.160,00</w:t>
            </w:r>
          </w:p>
        </w:tc>
      </w:tr>
      <w:tr w:rsidR="00153FA5" w:rsidRPr="00F879CD" w14:paraId="53E85720" w14:textId="77777777" w:rsidTr="00535E0B">
        <w:trPr>
          <w:trHeight w:val="300"/>
        </w:trPr>
        <w:tc>
          <w:tcPr>
            <w:tcW w:w="6940" w:type="dxa"/>
            <w:tcBorders>
              <w:top w:val="nil"/>
              <w:left w:val="single" w:sz="4" w:space="0" w:color="auto"/>
              <w:bottom w:val="nil"/>
              <w:right w:val="nil"/>
            </w:tcBorders>
            <w:hideMark/>
          </w:tcPr>
          <w:p w14:paraId="1605C48F" w14:textId="77777777" w:rsidR="00153FA5" w:rsidRPr="00F879CD" w:rsidRDefault="00153FA5" w:rsidP="00535E0B">
            <w:pPr>
              <w:spacing w:after="0" w:line="240" w:lineRule="auto"/>
              <w:rPr>
                <w:rFonts w:ascii="Arial" w:eastAsia="Times New Roman" w:hAnsi="Arial" w:cs="Arial"/>
                <w:b/>
                <w:bCs/>
              </w:rPr>
            </w:pPr>
            <w:r w:rsidRPr="00F879CD">
              <w:rPr>
                <w:rFonts w:ascii="Arial" w:eastAsia="Times New Roman" w:hAnsi="Arial" w:cs="Arial"/>
                <w:b/>
                <w:bCs/>
              </w:rPr>
              <w:t>3.  Rashodi za materijal</w:t>
            </w:r>
          </w:p>
        </w:tc>
        <w:tc>
          <w:tcPr>
            <w:tcW w:w="238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65271E5" w14:textId="1F68144F" w:rsidR="00153FA5" w:rsidRPr="00567778" w:rsidRDefault="00905C0E" w:rsidP="00535E0B">
            <w:pPr>
              <w:spacing w:after="0" w:line="240" w:lineRule="auto"/>
              <w:jc w:val="right"/>
              <w:rPr>
                <w:rFonts w:eastAsia="Times New Roman" w:cs="Times New Roman"/>
                <w:b/>
                <w:bCs/>
                <w:sz w:val="24"/>
                <w:szCs w:val="24"/>
              </w:rPr>
            </w:pPr>
            <w:r>
              <w:rPr>
                <w:rFonts w:eastAsia="Times New Roman" w:cs="Times New Roman"/>
                <w:b/>
                <w:bCs/>
                <w:sz w:val="24"/>
                <w:szCs w:val="24"/>
              </w:rPr>
              <w:t>2.1</w:t>
            </w:r>
            <w:r w:rsidR="00153FA5" w:rsidRPr="00567778">
              <w:rPr>
                <w:rFonts w:eastAsia="Times New Roman" w:cs="Times New Roman"/>
                <w:b/>
                <w:bCs/>
                <w:sz w:val="24"/>
                <w:szCs w:val="24"/>
              </w:rPr>
              <w:t>00,00</w:t>
            </w:r>
          </w:p>
        </w:tc>
      </w:tr>
      <w:tr w:rsidR="00153FA5" w:rsidRPr="00F879CD" w14:paraId="29576BB0" w14:textId="77777777" w:rsidTr="00535E0B">
        <w:trPr>
          <w:trHeight w:val="300"/>
        </w:trPr>
        <w:tc>
          <w:tcPr>
            <w:tcW w:w="69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nil"/>
            </w:tcBorders>
            <w:hideMark/>
          </w:tcPr>
          <w:p w14:paraId="13634710" w14:textId="77777777" w:rsidR="00153FA5" w:rsidRPr="00F879CD" w:rsidRDefault="00153FA5" w:rsidP="00535E0B">
            <w:pPr>
              <w:spacing w:after="0" w:line="240" w:lineRule="auto"/>
              <w:rPr>
                <w:rFonts w:ascii="Arial" w:eastAsia="Times New Roman" w:hAnsi="Arial" w:cs="Arial"/>
              </w:rPr>
            </w:pPr>
            <w:r w:rsidRPr="00F879CD">
              <w:rPr>
                <w:rFonts w:ascii="Arial" w:eastAsia="Times New Roman" w:hAnsi="Arial" w:cs="Arial"/>
              </w:rPr>
              <w:t xml:space="preserve">    - Troškovi grijanja i goriva</w:t>
            </w:r>
          </w:p>
        </w:tc>
        <w:tc>
          <w:tcPr>
            <w:tcW w:w="238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2A9DB85" w14:textId="2F403597" w:rsidR="00153FA5" w:rsidRPr="00EB5DD2" w:rsidRDefault="00367057" w:rsidP="00535E0B">
            <w:pPr>
              <w:spacing w:after="0" w:line="240" w:lineRule="auto"/>
              <w:jc w:val="right"/>
              <w:rPr>
                <w:rFonts w:eastAsia="Times New Roman" w:cs="Times New Roman"/>
                <w:sz w:val="24"/>
                <w:szCs w:val="24"/>
              </w:rPr>
            </w:pPr>
            <w:r w:rsidRPr="00EB5DD2">
              <w:rPr>
                <w:rFonts w:eastAsia="Times New Roman" w:cs="Times New Roman"/>
                <w:sz w:val="24"/>
                <w:szCs w:val="24"/>
              </w:rPr>
              <w:t>1.</w:t>
            </w:r>
            <w:r w:rsidR="00905C0E">
              <w:rPr>
                <w:rFonts w:eastAsia="Times New Roman" w:cs="Times New Roman"/>
                <w:sz w:val="24"/>
                <w:szCs w:val="24"/>
              </w:rPr>
              <w:t>5</w:t>
            </w:r>
            <w:r w:rsidRPr="00EB5DD2">
              <w:rPr>
                <w:rFonts w:eastAsia="Times New Roman" w:cs="Times New Roman"/>
                <w:sz w:val="24"/>
                <w:szCs w:val="24"/>
              </w:rPr>
              <w:t>00</w:t>
            </w:r>
            <w:r w:rsidR="00153FA5" w:rsidRPr="00EB5DD2">
              <w:rPr>
                <w:rFonts w:eastAsia="Times New Roman" w:cs="Times New Roman"/>
                <w:sz w:val="24"/>
                <w:szCs w:val="24"/>
              </w:rPr>
              <w:t>,00</w:t>
            </w:r>
          </w:p>
        </w:tc>
      </w:tr>
      <w:tr w:rsidR="00153FA5" w:rsidRPr="00F879CD" w14:paraId="1E9F06F1" w14:textId="77777777" w:rsidTr="00535E0B">
        <w:trPr>
          <w:trHeight w:val="300"/>
        </w:trPr>
        <w:tc>
          <w:tcPr>
            <w:tcW w:w="6940" w:type="dxa"/>
            <w:tcBorders>
              <w:top w:val="nil"/>
              <w:left w:val="single" w:sz="4" w:space="0" w:color="auto"/>
              <w:bottom w:val="nil"/>
              <w:right w:val="nil"/>
            </w:tcBorders>
            <w:hideMark/>
          </w:tcPr>
          <w:p w14:paraId="19CB07C5" w14:textId="77777777" w:rsidR="00153FA5" w:rsidRPr="00F879CD" w:rsidRDefault="00153FA5" w:rsidP="00535E0B">
            <w:pPr>
              <w:spacing w:after="0" w:line="240" w:lineRule="auto"/>
              <w:rPr>
                <w:rFonts w:ascii="Arial" w:eastAsia="Times New Roman" w:hAnsi="Arial" w:cs="Arial"/>
              </w:rPr>
            </w:pPr>
            <w:r w:rsidRPr="00F879CD">
              <w:rPr>
                <w:rFonts w:ascii="Arial" w:eastAsia="Times New Roman" w:hAnsi="Arial" w:cs="Arial"/>
              </w:rPr>
              <w:t xml:space="preserve">    - Troškovi kancelar.materija.i sredstava za higijenu</w:t>
            </w:r>
          </w:p>
        </w:tc>
        <w:tc>
          <w:tcPr>
            <w:tcW w:w="238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CF5D953" w14:textId="15A22DF5" w:rsidR="00153FA5" w:rsidRPr="00EB5DD2" w:rsidRDefault="00905C0E" w:rsidP="00535E0B">
            <w:pPr>
              <w:spacing w:after="0" w:line="240" w:lineRule="auto"/>
              <w:jc w:val="right"/>
              <w:rPr>
                <w:rFonts w:eastAsia="Times New Roman" w:cs="Times New Roman"/>
                <w:sz w:val="24"/>
                <w:szCs w:val="24"/>
              </w:rPr>
            </w:pPr>
            <w:r>
              <w:rPr>
                <w:rFonts w:eastAsia="Times New Roman" w:cs="Times New Roman"/>
                <w:sz w:val="24"/>
                <w:szCs w:val="24"/>
              </w:rPr>
              <w:t>6</w:t>
            </w:r>
            <w:r w:rsidR="00153FA5" w:rsidRPr="00EB5DD2">
              <w:rPr>
                <w:rFonts w:eastAsia="Times New Roman" w:cs="Times New Roman"/>
                <w:sz w:val="24"/>
                <w:szCs w:val="24"/>
              </w:rPr>
              <w:t>00,00</w:t>
            </w:r>
          </w:p>
        </w:tc>
      </w:tr>
      <w:tr w:rsidR="00153FA5" w:rsidRPr="00F879CD" w14:paraId="1028B57A" w14:textId="77777777" w:rsidTr="00535E0B">
        <w:trPr>
          <w:trHeight w:val="315"/>
        </w:trPr>
        <w:tc>
          <w:tcPr>
            <w:tcW w:w="69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nil"/>
            </w:tcBorders>
            <w:hideMark/>
          </w:tcPr>
          <w:p w14:paraId="55DA1175" w14:textId="77777777" w:rsidR="00153FA5" w:rsidRPr="00F879CD" w:rsidRDefault="00153FA5" w:rsidP="00535E0B">
            <w:pPr>
              <w:spacing w:after="0" w:line="240" w:lineRule="auto"/>
              <w:rPr>
                <w:rFonts w:ascii="Arial" w:eastAsia="Times New Roman" w:hAnsi="Arial" w:cs="Arial"/>
                <w:b/>
                <w:bCs/>
              </w:rPr>
            </w:pPr>
            <w:r w:rsidRPr="00F879CD">
              <w:rPr>
                <w:rFonts w:ascii="Arial" w:eastAsia="Times New Roman" w:hAnsi="Arial" w:cs="Arial"/>
                <w:b/>
                <w:bCs/>
              </w:rPr>
              <w:t xml:space="preserve"> 4.  Rashodi za usluge</w:t>
            </w:r>
          </w:p>
        </w:tc>
        <w:tc>
          <w:tcPr>
            <w:tcW w:w="238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29DCA167" w14:textId="5C013B88" w:rsidR="00153FA5" w:rsidRPr="00567778" w:rsidRDefault="000550CA" w:rsidP="000550CA">
            <w:pPr>
              <w:spacing w:after="0" w:line="240" w:lineRule="auto"/>
              <w:jc w:val="center"/>
              <w:rPr>
                <w:rFonts w:eastAsia="Times New Roman" w:cs="Times New Roman"/>
                <w:b/>
                <w:bCs/>
                <w:sz w:val="24"/>
                <w:szCs w:val="24"/>
              </w:rPr>
            </w:pPr>
            <w:r>
              <w:rPr>
                <w:rFonts w:eastAsia="Times New Roman" w:cs="Times New Roman"/>
                <w:b/>
                <w:bCs/>
                <w:sz w:val="24"/>
                <w:szCs w:val="24"/>
              </w:rPr>
              <w:t xml:space="preserve">                        </w:t>
            </w:r>
            <w:r w:rsidR="003D2A0A">
              <w:rPr>
                <w:rFonts w:eastAsia="Times New Roman" w:cs="Times New Roman"/>
                <w:b/>
                <w:bCs/>
                <w:sz w:val="24"/>
                <w:szCs w:val="24"/>
              </w:rPr>
              <w:t>3</w:t>
            </w:r>
            <w:r>
              <w:rPr>
                <w:rFonts w:eastAsia="Times New Roman" w:cs="Times New Roman"/>
                <w:b/>
                <w:bCs/>
                <w:sz w:val="24"/>
                <w:szCs w:val="24"/>
              </w:rPr>
              <w:t>.</w:t>
            </w:r>
            <w:r w:rsidR="003D2A0A">
              <w:rPr>
                <w:rFonts w:eastAsia="Times New Roman" w:cs="Times New Roman"/>
                <w:b/>
                <w:bCs/>
                <w:sz w:val="24"/>
                <w:szCs w:val="24"/>
              </w:rPr>
              <w:t>1</w:t>
            </w:r>
            <w:r>
              <w:rPr>
                <w:rFonts w:eastAsia="Times New Roman" w:cs="Times New Roman"/>
                <w:b/>
                <w:bCs/>
                <w:sz w:val="24"/>
                <w:szCs w:val="24"/>
              </w:rPr>
              <w:t>00</w:t>
            </w:r>
            <w:r w:rsidR="00153FA5" w:rsidRPr="00567778">
              <w:rPr>
                <w:rFonts w:eastAsia="Times New Roman" w:cs="Times New Roman"/>
                <w:b/>
                <w:bCs/>
                <w:sz w:val="24"/>
                <w:szCs w:val="24"/>
              </w:rPr>
              <w:t>,00</w:t>
            </w:r>
          </w:p>
        </w:tc>
      </w:tr>
      <w:tr w:rsidR="00153FA5" w:rsidRPr="00F879CD" w14:paraId="1F7C7D79" w14:textId="77777777" w:rsidTr="00535E0B">
        <w:trPr>
          <w:trHeight w:val="345"/>
        </w:trPr>
        <w:tc>
          <w:tcPr>
            <w:tcW w:w="6940" w:type="dxa"/>
            <w:tcBorders>
              <w:top w:val="nil"/>
              <w:left w:val="single" w:sz="4" w:space="0" w:color="auto"/>
              <w:bottom w:val="single" w:sz="4" w:space="0" w:color="auto"/>
              <w:right w:val="nil"/>
            </w:tcBorders>
            <w:hideMark/>
          </w:tcPr>
          <w:p w14:paraId="04C6C09F" w14:textId="77777777" w:rsidR="00153FA5" w:rsidRPr="00F879CD" w:rsidRDefault="00153FA5" w:rsidP="00535E0B">
            <w:pPr>
              <w:spacing w:after="0" w:line="240" w:lineRule="auto"/>
              <w:rPr>
                <w:rFonts w:ascii="Arial" w:eastAsia="Times New Roman" w:hAnsi="Arial" w:cs="Arial"/>
              </w:rPr>
            </w:pPr>
            <w:r w:rsidRPr="00F879CD">
              <w:rPr>
                <w:rFonts w:ascii="Arial" w:eastAsia="Times New Roman" w:hAnsi="Arial" w:cs="Arial"/>
              </w:rPr>
              <w:t xml:space="preserve">    - Troškovi električne energije</w:t>
            </w:r>
          </w:p>
        </w:tc>
        <w:tc>
          <w:tcPr>
            <w:tcW w:w="238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7D8492F" w14:textId="25ACE995" w:rsidR="00153FA5" w:rsidRPr="00EB5DD2" w:rsidRDefault="000550CA" w:rsidP="00535E0B">
            <w:pPr>
              <w:spacing w:after="0" w:line="240" w:lineRule="auto"/>
              <w:jc w:val="right"/>
              <w:rPr>
                <w:rFonts w:eastAsia="Times New Roman" w:cs="Times New Roman"/>
                <w:sz w:val="24"/>
                <w:szCs w:val="24"/>
              </w:rPr>
            </w:pPr>
            <w:r w:rsidRPr="00EB5DD2">
              <w:rPr>
                <w:rFonts w:eastAsia="Times New Roman" w:cs="Times New Roman"/>
                <w:sz w:val="24"/>
                <w:szCs w:val="24"/>
              </w:rPr>
              <w:t>1.000,00</w:t>
            </w:r>
          </w:p>
        </w:tc>
      </w:tr>
      <w:tr w:rsidR="00153FA5" w:rsidRPr="00F879CD" w14:paraId="4705E218" w14:textId="77777777" w:rsidTr="00535E0B">
        <w:trPr>
          <w:trHeight w:val="375"/>
        </w:trPr>
        <w:tc>
          <w:tcPr>
            <w:tcW w:w="6940" w:type="dxa"/>
            <w:tcBorders>
              <w:top w:val="nil"/>
              <w:left w:val="single" w:sz="4" w:space="0" w:color="auto"/>
              <w:bottom w:val="single" w:sz="4" w:space="0" w:color="auto"/>
              <w:right w:val="nil"/>
            </w:tcBorders>
            <w:hideMark/>
          </w:tcPr>
          <w:p w14:paraId="05E645EE" w14:textId="77777777" w:rsidR="00153FA5" w:rsidRPr="00F879CD" w:rsidRDefault="00153FA5" w:rsidP="00535E0B">
            <w:pPr>
              <w:spacing w:after="0" w:line="240" w:lineRule="auto"/>
              <w:rPr>
                <w:rFonts w:ascii="Arial" w:eastAsia="Times New Roman" w:hAnsi="Arial" w:cs="Arial"/>
              </w:rPr>
            </w:pPr>
            <w:r w:rsidRPr="00F879CD">
              <w:rPr>
                <w:rFonts w:ascii="Arial" w:eastAsia="Times New Roman" w:hAnsi="Arial" w:cs="Arial"/>
              </w:rPr>
              <w:t xml:space="preserve">    - Komunalne usluge i voda</w:t>
            </w:r>
          </w:p>
        </w:tc>
        <w:tc>
          <w:tcPr>
            <w:tcW w:w="238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E156D10" w14:textId="7430EB27" w:rsidR="00153FA5" w:rsidRPr="00EB5DD2" w:rsidRDefault="00905C0E" w:rsidP="00535E0B">
            <w:pPr>
              <w:spacing w:after="0" w:line="240" w:lineRule="auto"/>
              <w:jc w:val="right"/>
              <w:rPr>
                <w:rFonts w:eastAsia="Times New Roman" w:cs="Times New Roman"/>
                <w:sz w:val="24"/>
                <w:szCs w:val="24"/>
              </w:rPr>
            </w:pPr>
            <w:r>
              <w:rPr>
                <w:rFonts w:eastAsia="Times New Roman" w:cs="Times New Roman"/>
                <w:sz w:val="24"/>
                <w:szCs w:val="24"/>
              </w:rPr>
              <w:t>5</w:t>
            </w:r>
            <w:r w:rsidR="000550CA" w:rsidRPr="00EB5DD2">
              <w:rPr>
                <w:rFonts w:eastAsia="Times New Roman" w:cs="Times New Roman"/>
                <w:sz w:val="24"/>
                <w:szCs w:val="24"/>
              </w:rPr>
              <w:t>00</w:t>
            </w:r>
            <w:r w:rsidR="00153FA5" w:rsidRPr="00EB5DD2">
              <w:rPr>
                <w:rFonts w:eastAsia="Times New Roman" w:cs="Times New Roman"/>
                <w:sz w:val="24"/>
                <w:szCs w:val="24"/>
              </w:rPr>
              <w:t>,00</w:t>
            </w:r>
          </w:p>
        </w:tc>
      </w:tr>
      <w:tr w:rsidR="00153FA5" w:rsidRPr="00F879CD" w14:paraId="3E07D24D" w14:textId="77777777" w:rsidTr="00535E0B">
        <w:trPr>
          <w:trHeight w:val="300"/>
        </w:trPr>
        <w:tc>
          <w:tcPr>
            <w:tcW w:w="6940" w:type="dxa"/>
            <w:tcBorders>
              <w:top w:val="nil"/>
              <w:left w:val="single" w:sz="4" w:space="0" w:color="auto"/>
              <w:bottom w:val="nil"/>
              <w:right w:val="nil"/>
            </w:tcBorders>
            <w:hideMark/>
          </w:tcPr>
          <w:p w14:paraId="47BF801F" w14:textId="77777777" w:rsidR="00153FA5" w:rsidRPr="00F879CD" w:rsidRDefault="00153FA5" w:rsidP="00535E0B">
            <w:pPr>
              <w:spacing w:after="0" w:line="240" w:lineRule="auto"/>
              <w:rPr>
                <w:rFonts w:ascii="Arial" w:eastAsia="Times New Roman" w:hAnsi="Arial" w:cs="Arial"/>
              </w:rPr>
            </w:pPr>
            <w:r w:rsidRPr="00F879CD">
              <w:rPr>
                <w:rFonts w:ascii="Arial" w:eastAsia="Times New Roman" w:hAnsi="Arial" w:cs="Arial"/>
              </w:rPr>
              <w:t xml:space="preserve">    - Troškovi tele</w:t>
            </w:r>
            <w:r>
              <w:rPr>
                <w:rFonts w:ascii="Arial" w:eastAsia="Times New Roman" w:hAnsi="Arial" w:cs="Arial"/>
              </w:rPr>
              <w:t>f</w:t>
            </w:r>
            <w:r w:rsidRPr="00F879CD">
              <w:rPr>
                <w:rFonts w:ascii="Arial" w:eastAsia="Times New Roman" w:hAnsi="Arial" w:cs="Arial"/>
              </w:rPr>
              <w:t>onskih i poštanskih usluga</w:t>
            </w:r>
          </w:p>
        </w:tc>
        <w:tc>
          <w:tcPr>
            <w:tcW w:w="238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8A2F118" w14:textId="77980AAF" w:rsidR="00153FA5" w:rsidRPr="00EB5DD2" w:rsidRDefault="00885F8F" w:rsidP="009467E0">
            <w:pPr>
              <w:spacing w:after="0" w:line="240" w:lineRule="auto"/>
              <w:jc w:val="right"/>
              <w:rPr>
                <w:rFonts w:eastAsia="Times New Roman" w:cs="Times New Roman"/>
                <w:sz w:val="24"/>
                <w:szCs w:val="24"/>
              </w:rPr>
            </w:pPr>
            <w:r w:rsidRPr="00EB5DD2">
              <w:rPr>
                <w:rFonts w:eastAsia="Times New Roman" w:cs="Times New Roman"/>
                <w:sz w:val="24"/>
                <w:szCs w:val="24"/>
              </w:rPr>
              <w:t>5</w:t>
            </w:r>
            <w:r w:rsidR="000550CA" w:rsidRPr="00EB5DD2">
              <w:rPr>
                <w:rFonts w:eastAsia="Times New Roman" w:cs="Times New Roman"/>
                <w:sz w:val="24"/>
                <w:szCs w:val="24"/>
              </w:rPr>
              <w:t>00</w:t>
            </w:r>
            <w:r w:rsidR="00153FA5" w:rsidRPr="00EB5DD2">
              <w:rPr>
                <w:rFonts w:eastAsia="Times New Roman" w:cs="Times New Roman"/>
                <w:sz w:val="24"/>
                <w:szCs w:val="24"/>
              </w:rPr>
              <w:t>,00</w:t>
            </w:r>
          </w:p>
        </w:tc>
      </w:tr>
      <w:tr w:rsidR="00153FA5" w:rsidRPr="00F879CD" w14:paraId="5ACCB6EC" w14:textId="77777777" w:rsidTr="00535E0B">
        <w:trPr>
          <w:trHeight w:val="360"/>
        </w:trPr>
        <w:tc>
          <w:tcPr>
            <w:tcW w:w="69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nil"/>
            </w:tcBorders>
            <w:hideMark/>
          </w:tcPr>
          <w:p w14:paraId="4D1BB0BC" w14:textId="77777777" w:rsidR="00153FA5" w:rsidRPr="00F879CD" w:rsidRDefault="00153FA5" w:rsidP="00535E0B">
            <w:pPr>
              <w:spacing w:after="0" w:line="240" w:lineRule="auto"/>
              <w:rPr>
                <w:rFonts w:ascii="Arial" w:eastAsia="Times New Roman" w:hAnsi="Arial" w:cs="Arial"/>
              </w:rPr>
            </w:pPr>
            <w:r w:rsidRPr="00F879CD">
              <w:rPr>
                <w:rFonts w:ascii="Arial" w:eastAsia="Times New Roman" w:hAnsi="Arial" w:cs="Arial"/>
              </w:rPr>
              <w:t xml:space="preserve">    - Troškovi službenih putovanja</w:t>
            </w:r>
          </w:p>
        </w:tc>
        <w:tc>
          <w:tcPr>
            <w:tcW w:w="238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A57F131" w14:textId="66CEC112" w:rsidR="00153FA5" w:rsidRPr="00EB5DD2" w:rsidRDefault="00885F8F" w:rsidP="00535E0B">
            <w:pPr>
              <w:spacing w:after="0" w:line="240" w:lineRule="auto"/>
              <w:jc w:val="right"/>
              <w:rPr>
                <w:rFonts w:eastAsia="Times New Roman" w:cs="Times New Roman"/>
                <w:sz w:val="24"/>
                <w:szCs w:val="24"/>
              </w:rPr>
            </w:pPr>
            <w:r w:rsidRPr="00EB5DD2">
              <w:rPr>
                <w:rFonts w:eastAsia="Times New Roman" w:cs="Times New Roman"/>
                <w:sz w:val="24"/>
                <w:szCs w:val="24"/>
              </w:rPr>
              <w:t>5</w:t>
            </w:r>
            <w:r w:rsidR="000550CA" w:rsidRPr="00EB5DD2">
              <w:rPr>
                <w:rFonts w:eastAsia="Times New Roman" w:cs="Times New Roman"/>
                <w:sz w:val="24"/>
                <w:szCs w:val="24"/>
              </w:rPr>
              <w:t>00</w:t>
            </w:r>
            <w:r w:rsidR="00153FA5" w:rsidRPr="00EB5DD2">
              <w:rPr>
                <w:rFonts w:eastAsia="Times New Roman" w:cs="Times New Roman"/>
                <w:sz w:val="24"/>
                <w:szCs w:val="24"/>
              </w:rPr>
              <w:t>,00</w:t>
            </w:r>
          </w:p>
        </w:tc>
      </w:tr>
      <w:tr w:rsidR="00153FA5" w:rsidRPr="00F879CD" w14:paraId="0E94D012" w14:textId="77777777" w:rsidTr="00535E0B">
        <w:trPr>
          <w:trHeight w:val="360"/>
        </w:trPr>
        <w:tc>
          <w:tcPr>
            <w:tcW w:w="6940" w:type="dxa"/>
            <w:tcBorders>
              <w:top w:val="nil"/>
              <w:left w:val="single" w:sz="4" w:space="0" w:color="auto"/>
              <w:bottom w:val="single" w:sz="4" w:space="0" w:color="auto"/>
              <w:right w:val="nil"/>
            </w:tcBorders>
            <w:hideMark/>
          </w:tcPr>
          <w:p w14:paraId="7A925891" w14:textId="77777777" w:rsidR="00153FA5" w:rsidRPr="00F879CD" w:rsidRDefault="00153FA5" w:rsidP="00535E0B">
            <w:pPr>
              <w:spacing w:after="0" w:line="240" w:lineRule="auto"/>
              <w:rPr>
                <w:rFonts w:ascii="Arial" w:eastAsia="Times New Roman" w:hAnsi="Arial" w:cs="Arial"/>
              </w:rPr>
            </w:pPr>
            <w:r w:rsidRPr="00F879CD">
              <w:rPr>
                <w:rFonts w:ascii="Arial" w:eastAsia="Times New Roman" w:hAnsi="Arial" w:cs="Arial"/>
              </w:rPr>
              <w:t xml:space="preserve">    - Troškovi reprezentacije</w:t>
            </w:r>
          </w:p>
        </w:tc>
        <w:tc>
          <w:tcPr>
            <w:tcW w:w="238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B5CB4E6" w14:textId="36EE79EE" w:rsidR="00153FA5" w:rsidRPr="00EB5DD2" w:rsidRDefault="000550CA" w:rsidP="00535E0B">
            <w:pPr>
              <w:spacing w:after="0" w:line="240" w:lineRule="auto"/>
              <w:jc w:val="right"/>
              <w:rPr>
                <w:rFonts w:eastAsia="Times New Roman" w:cs="Times New Roman"/>
                <w:sz w:val="24"/>
                <w:szCs w:val="24"/>
              </w:rPr>
            </w:pPr>
            <w:r w:rsidRPr="00EB5DD2">
              <w:rPr>
                <w:rFonts w:eastAsia="Times New Roman" w:cs="Times New Roman"/>
                <w:sz w:val="24"/>
                <w:szCs w:val="24"/>
              </w:rPr>
              <w:t>200</w:t>
            </w:r>
            <w:r w:rsidR="00153FA5" w:rsidRPr="00EB5DD2">
              <w:rPr>
                <w:rFonts w:eastAsia="Times New Roman" w:cs="Times New Roman"/>
                <w:sz w:val="24"/>
                <w:szCs w:val="24"/>
              </w:rPr>
              <w:t>,00</w:t>
            </w:r>
          </w:p>
        </w:tc>
      </w:tr>
      <w:tr w:rsidR="00153FA5" w:rsidRPr="00F879CD" w14:paraId="212A36D6" w14:textId="77777777" w:rsidTr="00535E0B">
        <w:trPr>
          <w:trHeight w:val="360"/>
        </w:trPr>
        <w:tc>
          <w:tcPr>
            <w:tcW w:w="6940" w:type="dxa"/>
            <w:tcBorders>
              <w:top w:val="nil"/>
              <w:left w:val="single" w:sz="4" w:space="0" w:color="auto"/>
              <w:bottom w:val="nil"/>
              <w:right w:val="nil"/>
            </w:tcBorders>
            <w:hideMark/>
          </w:tcPr>
          <w:p w14:paraId="7DFF0752" w14:textId="77777777" w:rsidR="00153FA5" w:rsidRPr="00F879CD" w:rsidRDefault="00153FA5" w:rsidP="00535E0B">
            <w:pPr>
              <w:spacing w:after="0" w:line="240" w:lineRule="auto"/>
              <w:rPr>
                <w:rFonts w:ascii="Arial" w:eastAsia="Times New Roman" w:hAnsi="Arial" w:cs="Arial"/>
              </w:rPr>
            </w:pPr>
            <w:r w:rsidRPr="00F879CD">
              <w:rPr>
                <w:rFonts w:ascii="Arial" w:eastAsia="Times New Roman" w:hAnsi="Arial" w:cs="Arial"/>
              </w:rPr>
              <w:t xml:space="preserve">    - Provizija i bankarske usluge</w:t>
            </w:r>
          </w:p>
        </w:tc>
        <w:tc>
          <w:tcPr>
            <w:tcW w:w="238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C8CB40" w14:textId="65A3DA9B" w:rsidR="00153FA5" w:rsidRPr="00EB5DD2" w:rsidRDefault="00905C0E" w:rsidP="00535E0B">
            <w:pPr>
              <w:spacing w:after="0" w:line="240" w:lineRule="auto"/>
              <w:jc w:val="right"/>
              <w:rPr>
                <w:rFonts w:eastAsia="Times New Roman" w:cs="Times New Roman"/>
                <w:sz w:val="24"/>
                <w:szCs w:val="24"/>
              </w:rPr>
            </w:pPr>
            <w:r>
              <w:rPr>
                <w:rFonts w:eastAsia="Times New Roman" w:cs="Times New Roman"/>
                <w:sz w:val="24"/>
                <w:szCs w:val="24"/>
              </w:rPr>
              <w:t>4</w:t>
            </w:r>
            <w:r w:rsidR="000550CA" w:rsidRPr="00EB5DD2">
              <w:rPr>
                <w:rFonts w:eastAsia="Times New Roman" w:cs="Times New Roman"/>
                <w:sz w:val="24"/>
                <w:szCs w:val="24"/>
              </w:rPr>
              <w:t>00</w:t>
            </w:r>
            <w:r w:rsidR="00153FA5" w:rsidRPr="00EB5DD2">
              <w:rPr>
                <w:rFonts w:eastAsia="Times New Roman" w:cs="Times New Roman"/>
                <w:sz w:val="24"/>
                <w:szCs w:val="24"/>
              </w:rPr>
              <w:t>,00</w:t>
            </w:r>
          </w:p>
        </w:tc>
      </w:tr>
      <w:tr w:rsidR="00153FA5" w:rsidRPr="00F879CD" w14:paraId="1E5F8418" w14:textId="77777777" w:rsidTr="00535E0B">
        <w:trPr>
          <w:gridAfter w:val="1"/>
          <w:wAfter w:w="2380" w:type="dxa"/>
          <w:trHeight w:val="360"/>
        </w:trPr>
        <w:tc>
          <w:tcPr>
            <w:tcW w:w="6940" w:type="dxa"/>
            <w:tcBorders>
              <w:top w:val="single" w:sz="4" w:space="0" w:color="auto"/>
              <w:bottom w:val="nil"/>
              <w:right w:val="nil"/>
            </w:tcBorders>
            <w:hideMark/>
          </w:tcPr>
          <w:p w14:paraId="6E9CB644" w14:textId="77777777" w:rsidR="00885F8F" w:rsidRDefault="00885F8F" w:rsidP="00535E0B">
            <w:pPr>
              <w:tabs>
                <w:tab w:val="left" w:pos="2041"/>
              </w:tabs>
              <w:spacing w:after="0" w:line="240" w:lineRule="auto"/>
              <w:rPr>
                <w:rFonts w:ascii="Arial" w:eastAsia="Times New Roman" w:hAnsi="Arial" w:cs="Arial"/>
              </w:rPr>
            </w:pPr>
          </w:p>
          <w:p w14:paraId="3995070F" w14:textId="77777777" w:rsidR="00885F8F" w:rsidRDefault="00885F8F" w:rsidP="00535E0B">
            <w:pPr>
              <w:tabs>
                <w:tab w:val="left" w:pos="2041"/>
              </w:tabs>
              <w:spacing w:after="0" w:line="240" w:lineRule="auto"/>
              <w:rPr>
                <w:rFonts w:ascii="Arial" w:eastAsia="Times New Roman" w:hAnsi="Arial" w:cs="Arial"/>
              </w:rPr>
            </w:pPr>
          </w:p>
          <w:p w14:paraId="236611D3" w14:textId="77777777" w:rsidR="00885F8F" w:rsidRDefault="00885F8F" w:rsidP="00535E0B">
            <w:pPr>
              <w:tabs>
                <w:tab w:val="left" w:pos="2041"/>
              </w:tabs>
              <w:spacing w:after="0" w:line="240" w:lineRule="auto"/>
              <w:rPr>
                <w:rFonts w:ascii="Arial" w:eastAsia="Times New Roman" w:hAnsi="Arial" w:cs="Arial"/>
              </w:rPr>
            </w:pPr>
          </w:p>
          <w:p w14:paraId="637241E0" w14:textId="77777777" w:rsidR="00885F8F" w:rsidRDefault="00885F8F" w:rsidP="00535E0B">
            <w:pPr>
              <w:tabs>
                <w:tab w:val="left" w:pos="2041"/>
              </w:tabs>
              <w:spacing w:after="0" w:line="240" w:lineRule="auto"/>
              <w:rPr>
                <w:rFonts w:ascii="Arial" w:eastAsia="Times New Roman" w:hAnsi="Arial" w:cs="Arial"/>
              </w:rPr>
            </w:pPr>
          </w:p>
          <w:p w14:paraId="4C9A16BF" w14:textId="77777777" w:rsidR="00885F8F" w:rsidRDefault="00885F8F" w:rsidP="00535E0B">
            <w:pPr>
              <w:tabs>
                <w:tab w:val="left" w:pos="2041"/>
              </w:tabs>
              <w:spacing w:after="0" w:line="240" w:lineRule="auto"/>
              <w:rPr>
                <w:rFonts w:ascii="Arial" w:eastAsia="Times New Roman" w:hAnsi="Arial" w:cs="Arial"/>
              </w:rPr>
            </w:pPr>
          </w:p>
          <w:p w14:paraId="73B18E17" w14:textId="77777777" w:rsidR="00885F8F" w:rsidRDefault="00885F8F" w:rsidP="00535E0B">
            <w:pPr>
              <w:tabs>
                <w:tab w:val="left" w:pos="2041"/>
              </w:tabs>
              <w:spacing w:after="0" w:line="240" w:lineRule="auto"/>
              <w:rPr>
                <w:rFonts w:ascii="Arial" w:eastAsia="Times New Roman" w:hAnsi="Arial" w:cs="Arial"/>
              </w:rPr>
            </w:pPr>
          </w:p>
          <w:p w14:paraId="3F37C86B" w14:textId="77777777" w:rsidR="00885F8F" w:rsidRDefault="00885F8F" w:rsidP="00535E0B">
            <w:pPr>
              <w:tabs>
                <w:tab w:val="left" w:pos="2041"/>
              </w:tabs>
              <w:spacing w:after="0" w:line="240" w:lineRule="auto"/>
              <w:rPr>
                <w:rFonts w:ascii="Arial" w:eastAsia="Times New Roman" w:hAnsi="Arial" w:cs="Arial"/>
              </w:rPr>
            </w:pPr>
          </w:p>
          <w:p w14:paraId="47054108" w14:textId="77777777" w:rsidR="00885F8F" w:rsidRDefault="00885F8F" w:rsidP="00535E0B">
            <w:pPr>
              <w:tabs>
                <w:tab w:val="left" w:pos="2041"/>
              </w:tabs>
              <w:spacing w:after="0" w:line="240" w:lineRule="auto"/>
              <w:rPr>
                <w:rFonts w:ascii="Arial" w:eastAsia="Times New Roman" w:hAnsi="Arial" w:cs="Arial"/>
              </w:rPr>
            </w:pPr>
          </w:p>
          <w:p w14:paraId="6B866863" w14:textId="5A108683" w:rsidR="00153FA5" w:rsidRPr="00F879CD" w:rsidRDefault="00153FA5" w:rsidP="00535E0B">
            <w:pPr>
              <w:tabs>
                <w:tab w:val="left" w:pos="2041"/>
              </w:tabs>
              <w:spacing w:after="0" w:line="240" w:lineRule="auto"/>
              <w:rPr>
                <w:rFonts w:ascii="Arial" w:eastAsia="Times New Roman" w:hAnsi="Arial" w:cs="Arial"/>
              </w:rPr>
            </w:pPr>
            <w:r>
              <w:rPr>
                <w:rFonts w:ascii="Arial" w:eastAsia="Times New Roman" w:hAnsi="Arial" w:cs="Arial"/>
              </w:rPr>
              <w:tab/>
            </w:r>
          </w:p>
        </w:tc>
      </w:tr>
      <w:tr w:rsidR="00153FA5" w:rsidRPr="00F879CD" w14:paraId="75974DC4" w14:textId="77777777" w:rsidTr="00535E0B">
        <w:trPr>
          <w:trHeight w:val="450"/>
        </w:trPr>
        <w:tc>
          <w:tcPr>
            <w:tcW w:w="69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nil"/>
            </w:tcBorders>
            <w:hideMark/>
          </w:tcPr>
          <w:p w14:paraId="515B565F" w14:textId="77777777" w:rsidR="00153FA5" w:rsidRPr="00F879CD" w:rsidRDefault="00153FA5" w:rsidP="00535E0B">
            <w:pPr>
              <w:spacing w:after="0" w:line="240" w:lineRule="auto"/>
              <w:rPr>
                <w:rFonts w:ascii="Arial" w:eastAsia="Times New Roman" w:hAnsi="Arial" w:cs="Arial"/>
              </w:rPr>
            </w:pPr>
            <w:r w:rsidRPr="00F879CD">
              <w:rPr>
                <w:rFonts w:ascii="Arial" w:eastAsia="Times New Roman" w:hAnsi="Arial" w:cs="Arial"/>
                <w:b/>
                <w:bCs/>
              </w:rPr>
              <w:lastRenderedPageBreak/>
              <w:t>5.  Kulturne aktivnosti</w:t>
            </w:r>
          </w:p>
        </w:tc>
        <w:tc>
          <w:tcPr>
            <w:tcW w:w="238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8F6FF39" w14:textId="77777777" w:rsidR="00191EA9" w:rsidRDefault="00191EA9" w:rsidP="000550CA">
            <w:pPr>
              <w:spacing w:after="0" w:line="240" w:lineRule="auto"/>
              <w:jc w:val="right"/>
              <w:rPr>
                <w:rFonts w:eastAsia="Times New Roman" w:cs="Times New Roman"/>
                <w:b/>
                <w:bCs/>
                <w:sz w:val="24"/>
                <w:szCs w:val="24"/>
              </w:rPr>
            </w:pPr>
          </w:p>
          <w:p w14:paraId="4B259406" w14:textId="75E0A559" w:rsidR="00153FA5" w:rsidRDefault="00191EA9" w:rsidP="00191EA9">
            <w:pPr>
              <w:spacing w:after="0" w:line="240" w:lineRule="auto"/>
              <w:jc w:val="center"/>
              <w:rPr>
                <w:rFonts w:eastAsia="Times New Roman" w:cs="Times New Roman"/>
                <w:b/>
                <w:bCs/>
                <w:sz w:val="24"/>
                <w:szCs w:val="24"/>
              </w:rPr>
            </w:pPr>
            <w:r>
              <w:rPr>
                <w:rFonts w:eastAsia="Times New Roman" w:cs="Times New Roman"/>
                <w:b/>
                <w:bCs/>
                <w:sz w:val="24"/>
                <w:szCs w:val="24"/>
              </w:rPr>
              <w:t xml:space="preserve">                    </w:t>
            </w:r>
            <w:r w:rsidR="000D1764">
              <w:rPr>
                <w:rFonts w:eastAsia="Times New Roman" w:cs="Times New Roman"/>
                <w:b/>
                <w:bCs/>
                <w:sz w:val="24"/>
                <w:szCs w:val="24"/>
              </w:rPr>
              <w:t>2</w:t>
            </w:r>
            <w:r w:rsidR="003D2A0A">
              <w:rPr>
                <w:rFonts w:eastAsia="Times New Roman" w:cs="Times New Roman"/>
                <w:b/>
                <w:bCs/>
                <w:sz w:val="24"/>
                <w:szCs w:val="24"/>
              </w:rPr>
              <w:t>1</w:t>
            </w:r>
            <w:r w:rsidR="00153FA5" w:rsidRPr="00567778">
              <w:rPr>
                <w:rFonts w:eastAsia="Times New Roman" w:cs="Times New Roman"/>
                <w:b/>
                <w:bCs/>
                <w:sz w:val="24"/>
                <w:szCs w:val="24"/>
              </w:rPr>
              <w:t>.</w:t>
            </w:r>
            <w:r w:rsidR="003D2A0A">
              <w:rPr>
                <w:rFonts w:eastAsia="Times New Roman" w:cs="Times New Roman"/>
                <w:b/>
                <w:bCs/>
                <w:sz w:val="24"/>
                <w:szCs w:val="24"/>
              </w:rPr>
              <w:t>0</w:t>
            </w:r>
            <w:r w:rsidR="000550CA">
              <w:rPr>
                <w:rFonts w:eastAsia="Times New Roman" w:cs="Times New Roman"/>
                <w:b/>
                <w:bCs/>
                <w:sz w:val="24"/>
                <w:szCs w:val="24"/>
              </w:rPr>
              <w:t>00</w:t>
            </w:r>
            <w:r w:rsidR="00153FA5" w:rsidRPr="00567778">
              <w:rPr>
                <w:rFonts w:eastAsia="Times New Roman" w:cs="Times New Roman"/>
                <w:b/>
                <w:bCs/>
                <w:sz w:val="24"/>
                <w:szCs w:val="24"/>
              </w:rPr>
              <w:t>,00</w:t>
            </w:r>
          </w:p>
          <w:p w14:paraId="380D698E" w14:textId="4811AD45" w:rsidR="001635E8" w:rsidRPr="001635E8" w:rsidRDefault="001635E8" w:rsidP="000550CA">
            <w:pPr>
              <w:spacing w:after="0" w:line="240" w:lineRule="auto"/>
              <w:jc w:val="right"/>
              <w:rPr>
                <w:rFonts w:eastAsia="Times New Roman" w:cs="Times New Roman"/>
                <w:b/>
                <w:bCs/>
                <w:color w:val="FF0000"/>
                <w:sz w:val="24"/>
                <w:szCs w:val="24"/>
              </w:rPr>
            </w:pPr>
          </w:p>
        </w:tc>
      </w:tr>
      <w:tr w:rsidR="00153FA5" w:rsidRPr="00F879CD" w14:paraId="3C34779A" w14:textId="77777777" w:rsidTr="00535E0B">
        <w:trPr>
          <w:trHeight w:val="660"/>
        </w:trPr>
        <w:tc>
          <w:tcPr>
            <w:tcW w:w="69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488F4898" w14:textId="61CD4712" w:rsidR="00153FA5" w:rsidRPr="00F879CD" w:rsidRDefault="00153FA5" w:rsidP="009467E0">
            <w:pPr>
              <w:spacing w:after="0" w:line="240" w:lineRule="auto"/>
              <w:rPr>
                <w:rFonts w:ascii="Arial" w:eastAsia="Times New Roman" w:hAnsi="Arial" w:cs="Arial"/>
              </w:rPr>
            </w:pPr>
            <w:r w:rsidRPr="00F879CD">
              <w:rPr>
                <w:rFonts w:ascii="Arial" w:eastAsia="Times New Roman" w:hAnsi="Arial" w:cs="Arial"/>
              </w:rPr>
              <w:t xml:space="preserve">      - </w:t>
            </w:r>
            <w:r w:rsidRPr="00F073A4">
              <w:rPr>
                <w:rFonts w:ascii="Arial" w:eastAsia="Times New Roman" w:hAnsi="Arial" w:cs="Arial"/>
                <w:i/>
              </w:rPr>
              <w:t>Tradicionalne manifestacije</w:t>
            </w:r>
            <w:r w:rsidRPr="00F879CD">
              <w:rPr>
                <w:rFonts w:ascii="Arial" w:eastAsia="Times New Roman" w:hAnsi="Arial" w:cs="Arial"/>
              </w:rPr>
              <w:t xml:space="preserve"> (Bjelop.likovnoproleće,</w:t>
            </w:r>
            <w:r w:rsidR="009467E0">
              <w:rPr>
                <w:rFonts w:ascii="Arial" w:eastAsia="Times New Roman" w:hAnsi="Arial" w:cs="Arial"/>
              </w:rPr>
              <w:t>Đ</w:t>
            </w:r>
            <w:r w:rsidRPr="00F879CD">
              <w:rPr>
                <w:rFonts w:ascii="Arial" w:eastAsia="Times New Roman" w:hAnsi="Arial" w:cs="Arial"/>
              </w:rPr>
              <w:t>ačke</w:t>
            </w:r>
            <w:r w:rsidR="009467E0">
              <w:rPr>
                <w:rFonts w:ascii="Arial" w:eastAsia="Times New Roman" w:hAnsi="Arial" w:cs="Arial"/>
              </w:rPr>
              <w:t xml:space="preserve"> </w:t>
            </w:r>
            <w:r w:rsidRPr="00F879CD">
              <w:rPr>
                <w:rFonts w:ascii="Arial" w:eastAsia="Times New Roman" w:hAnsi="Arial" w:cs="Arial"/>
              </w:rPr>
              <w:t>izložbe,</w:t>
            </w:r>
            <w:r w:rsidR="009467E0">
              <w:rPr>
                <w:rFonts w:ascii="Arial" w:eastAsia="Times New Roman" w:hAnsi="Arial" w:cs="Arial"/>
              </w:rPr>
              <w:t>N</w:t>
            </w:r>
            <w:r w:rsidRPr="00F879CD">
              <w:rPr>
                <w:rFonts w:ascii="Arial" w:eastAsia="Times New Roman" w:hAnsi="Arial" w:cs="Arial"/>
              </w:rPr>
              <w:t>oć</w:t>
            </w:r>
            <w:r w:rsidR="009467E0">
              <w:rPr>
                <w:rFonts w:ascii="Arial" w:eastAsia="Times New Roman" w:hAnsi="Arial" w:cs="Arial"/>
              </w:rPr>
              <w:t xml:space="preserve"> muzeja,L</w:t>
            </w:r>
            <w:r w:rsidRPr="00F879CD">
              <w:rPr>
                <w:rFonts w:ascii="Arial" w:eastAsia="Times New Roman" w:hAnsi="Arial" w:cs="Arial"/>
              </w:rPr>
              <w:t>ikovna</w:t>
            </w:r>
            <w:r w:rsidR="009467E0">
              <w:rPr>
                <w:rFonts w:ascii="Arial" w:eastAsia="Times New Roman" w:hAnsi="Arial" w:cs="Arial"/>
              </w:rPr>
              <w:t xml:space="preserve"> kolonija,D</w:t>
            </w:r>
            <w:r w:rsidRPr="00F879CD">
              <w:rPr>
                <w:rFonts w:ascii="Arial" w:eastAsia="Times New Roman" w:hAnsi="Arial" w:cs="Arial"/>
              </w:rPr>
              <w:t>ani evropske kulturne baštine</w:t>
            </w:r>
            <w:r w:rsidR="003B7899">
              <w:rPr>
                <w:rFonts w:ascii="Arial" w:eastAsia="Times New Roman" w:hAnsi="Arial" w:cs="Arial"/>
              </w:rPr>
              <w:t>, Njegoševi dani</w:t>
            </w:r>
            <w:r w:rsidRPr="00F879CD">
              <w:rPr>
                <w:rFonts w:ascii="Arial" w:eastAsia="Times New Roman" w:hAnsi="Arial" w:cs="Arial"/>
              </w:rPr>
              <w:t>)</w:t>
            </w:r>
          </w:p>
        </w:tc>
        <w:tc>
          <w:tcPr>
            <w:tcW w:w="238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  <w:vAlign w:val="center"/>
          </w:tcPr>
          <w:p w14:paraId="3BE0DABE" w14:textId="341B231E" w:rsidR="00153FA5" w:rsidRPr="00EB5DD2" w:rsidRDefault="003B7899" w:rsidP="00535E0B">
            <w:pPr>
              <w:spacing w:after="0" w:line="240" w:lineRule="auto"/>
              <w:jc w:val="right"/>
              <w:rPr>
                <w:rFonts w:eastAsia="Times New Roman" w:cs="Times New Roman"/>
                <w:sz w:val="24"/>
                <w:szCs w:val="24"/>
              </w:rPr>
            </w:pPr>
            <w:r w:rsidRPr="00EB5DD2">
              <w:rPr>
                <w:rFonts w:eastAsia="Times New Roman" w:cs="Times New Roman"/>
                <w:sz w:val="24"/>
                <w:szCs w:val="24"/>
              </w:rPr>
              <w:t>1</w:t>
            </w:r>
            <w:r w:rsidR="003D2A0A">
              <w:rPr>
                <w:rFonts w:eastAsia="Times New Roman" w:cs="Times New Roman"/>
                <w:sz w:val="24"/>
                <w:szCs w:val="24"/>
              </w:rPr>
              <w:t>9</w:t>
            </w:r>
            <w:r w:rsidRPr="00EB5DD2">
              <w:rPr>
                <w:rFonts w:eastAsia="Times New Roman" w:cs="Times New Roman"/>
                <w:sz w:val="24"/>
                <w:szCs w:val="24"/>
              </w:rPr>
              <w:t>.</w:t>
            </w:r>
            <w:r w:rsidR="003D2A0A">
              <w:rPr>
                <w:rFonts w:eastAsia="Times New Roman" w:cs="Times New Roman"/>
                <w:sz w:val="24"/>
                <w:szCs w:val="24"/>
              </w:rPr>
              <w:t>0</w:t>
            </w:r>
            <w:r w:rsidR="00153FA5" w:rsidRPr="00EB5DD2">
              <w:rPr>
                <w:rFonts w:eastAsia="Times New Roman" w:cs="Times New Roman"/>
                <w:sz w:val="24"/>
                <w:szCs w:val="24"/>
              </w:rPr>
              <w:t>00,00</w:t>
            </w:r>
          </w:p>
        </w:tc>
      </w:tr>
      <w:tr w:rsidR="00153FA5" w:rsidRPr="00F879CD" w14:paraId="21640807" w14:textId="77777777" w:rsidTr="00535E0B">
        <w:trPr>
          <w:trHeight w:val="300"/>
        </w:trPr>
        <w:tc>
          <w:tcPr>
            <w:tcW w:w="6940" w:type="dxa"/>
            <w:tcBorders>
              <w:top w:val="single" w:sz="4" w:space="0" w:color="auto"/>
              <w:left w:val="single" w:sz="4" w:space="0" w:color="auto"/>
              <w:bottom w:val="nil"/>
              <w:right w:val="single" w:sz="4" w:space="0" w:color="auto"/>
            </w:tcBorders>
            <w:hideMark/>
          </w:tcPr>
          <w:p w14:paraId="43DD1AD9" w14:textId="77777777" w:rsidR="00153FA5" w:rsidRPr="00F879CD" w:rsidRDefault="00153FA5" w:rsidP="00535E0B">
            <w:pPr>
              <w:spacing w:after="0" w:line="240" w:lineRule="auto"/>
              <w:rPr>
                <w:rFonts w:ascii="Arial" w:eastAsia="Times New Roman" w:hAnsi="Arial" w:cs="Arial"/>
              </w:rPr>
            </w:pPr>
            <w:r w:rsidRPr="00984417">
              <w:rPr>
                <w:rFonts w:ascii="Arial" w:eastAsia="Times New Roman" w:hAnsi="Arial" w:cs="Arial"/>
                <w:i/>
              </w:rPr>
              <w:t xml:space="preserve">       - Muzejske zbirke</w:t>
            </w:r>
            <w:r w:rsidRPr="00F879CD">
              <w:rPr>
                <w:rFonts w:ascii="Arial" w:eastAsia="Times New Roman" w:hAnsi="Arial" w:cs="Arial"/>
              </w:rPr>
              <w:t xml:space="preserve"> (</w:t>
            </w:r>
            <w:r>
              <w:rPr>
                <w:rFonts w:ascii="Arial" w:eastAsia="Times New Roman" w:hAnsi="Arial" w:cs="Arial"/>
              </w:rPr>
              <w:t xml:space="preserve">Stalne i povrem. </w:t>
            </w:r>
            <w:r w:rsidRPr="00F879CD">
              <w:rPr>
                <w:rFonts w:ascii="Arial" w:eastAsia="Times New Roman" w:hAnsi="Arial" w:cs="Arial"/>
              </w:rPr>
              <w:t>izložbe, istraživački rad, otkup predmeta, radionice, tribine, muzejska oprema)</w:t>
            </w:r>
          </w:p>
        </w:tc>
        <w:tc>
          <w:tcPr>
            <w:tcW w:w="2380" w:type="dxa"/>
            <w:vMerge w:val="restart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145BD0C0" w14:textId="44748C86" w:rsidR="00153FA5" w:rsidRPr="00EB5DD2" w:rsidRDefault="003B7899" w:rsidP="00535E0B">
            <w:pPr>
              <w:spacing w:after="0" w:line="240" w:lineRule="auto"/>
              <w:jc w:val="right"/>
              <w:rPr>
                <w:rFonts w:eastAsia="Times New Roman" w:cs="Times New Roman"/>
                <w:sz w:val="24"/>
                <w:szCs w:val="24"/>
              </w:rPr>
            </w:pPr>
            <w:r w:rsidRPr="00EB5DD2">
              <w:rPr>
                <w:rFonts w:eastAsia="Times New Roman" w:cs="Times New Roman"/>
                <w:sz w:val="24"/>
                <w:szCs w:val="24"/>
              </w:rPr>
              <w:t>1</w:t>
            </w:r>
            <w:r w:rsidR="00153FA5" w:rsidRPr="00EB5DD2">
              <w:rPr>
                <w:rFonts w:eastAsia="Times New Roman" w:cs="Times New Roman"/>
                <w:sz w:val="24"/>
                <w:szCs w:val="24"/>
              </w:rPr>
              <w:t>.</w:t>
            </w:r>
            <w:r w:rsidR="000D1764">
              <w:rPr>
                <w:rFonts w:eastAsia="Times New Roman" w:cs="Times New Roman"/>
                <w:sz w:val="24"/>
                <w:szCs w:val="24"/>
              </w:rPr>
              <w:t>0</w:t>
            </w:r>
            <w:r w:rsidR="000550CA" w:rsidRPr="00EB5DD2">
              <w:rPr>
                <w:rFonts w:eastAsia="Times New Roman" w:cs="Times New Roman"/>
                <w:sz w:val="24"/>
                <w:szCs w:val="24"/>
              </w:rPr>
              <w:t>00</w:t>
            </w:r>
            <w:r w:rsidR="00153FA5" w:rsidRPr="00EB5DD2">
              <w:rPr>
                <w:rFonts w:eastAsia="Times New Roman" w:cs="Times New Roman"/>
                <w:sz w:val="24"/>
                <w:szCs w:val="24"/>
              </w:rPr>
              <w:t>,00</w:t>
            </w:r>
          </w:p>
        </w:tc>
      </w:tr>
      <w:tr w:rsidR="00153FA5" w:rsidRPr="00F879CD" w14:paraId="425FB67D" w14:textId="77777777" w:rsidTr="00535E0B">
        <w:trPr>
          <w:trHeight w:val="60"/>
        </w:trPr>
        <w:tc>
          <w:tcPr>
            <w:tcW w:w="69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1594C9D0" w14:textId="77777777" w:rsidR="00153FA5" w:rsidRPr="00F879CD" w:rsidRDefault="00153FA5" w:rsidP="00535E0B">
            <w:pPr>
              <w:spacing w:after="0" w:line="240" w:lineRule="auto"/>
              <w:rPr>
                <w:rFonts w:ascii="Arial" w:eastAsia="Times New Roman" w:hAnsi="Arial" w:cs="Arial"/>
              </w:rPr>
            </w:pPr>
          </w:p>
        </w:tc>
        <w:tc>
          <w:tcPr>
            <w:tcW w:w="2380" w:type="dxa"/>
            <w:vMerge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080EFF2B" w14:textId="77777777" w:rsidR="00153FA5" w:rsidRPr="00EB5DD2" w:rsidRDefault="00153FA5" w:rsidP="00535E0B">
            <w:pPr>
              <w:spacing w:after="0" w:line="240" w:lineRule="auto"/>
              <w:jc w:val="right"/>
              <w:rPr>
                <w:rFonts w:eastAsia="Times New Roman" w:cs="Times New Roman"/>
                <w:sz w:val="24"/>
                <w:szCs w:val="24"/>
              </w:rPr>
            </w:pPr>
          </w:p>
        </w:tc>
      </w:tr>
      <w:tr w:rsidR="00153FA5" w:rsidRPr="00F879CD" w14:paraId="07ED0C98" w14:textId="77777777" w:rsidTr="00535E0B">
        <w:trPr>
          <w:trHeight w:val="70"/>
        </w:trPr>
        <w:tc>
          <w:tcPr>
            <w:tcW w:w="6940" w:type="dxa"/>
            <w:tcBorders>
              <w:top w:val="nil"/>
              <w:left w:val="single" w:sz="4" w:space="0" w:color="auto"/>
              <w:bottom w:val="nil"/>
              <w:right w:val="single" w:sz="4" w:space="0" w:color="auto"/>
            </w:tcBorders>
            <w:hideMark/>
          </w:tcPr>
          <w:p w14:paraId="6CE8B725" w14:textId="77777777" w:rsidR="00153FA5" w:rsidRPr="00F879CD" w:rsidRDefault="00153FA5" w:rsidP="00535E0B">
            <w:pPr>
              <w:spacing w:after="0" w:line="240" w:lineRule="auto"/>
              <w:rPr>
                <w:rFonts w:ascii="Arial" w:eastAsia="Times New Roman" w:hAnsi="Arial" w:cs="Arial"/>
              </w:rPr>
            </w:pPr>
            <w:r w:rsidRPr="00F879CD">
              <w:rPr>
                <w:rFonts w:ascii="Arial" w:eastAsia="Times New Roman" w:hAnsi="Arial" w:cs="Arial"/>
              </w:rPr>
              <w:t xml:space="preserve">     -  </w:t>
            </w:r>
            <w:r w:rsidRPr="00F073A4">
              <w:rPr>
                <w:rFonts w:ascii="Arial" w:eastAsia="Times New Roman" w:hAnsi="Arial" w:cs="Arial"/>
                <w:i/>
              </w:rPr>
              <w:t>Stručni poslovi</w:t>
            </w:r>
            <w:r w:rsidRPr="00F879CD">
              <w:rPr>
                <w:rFonts w:ascii="Arial" w:eastAsia="Times New Roman" w:hAnsi="Arial" w:cs="Arial"/>
              </w:rPr>
              <w:t xml:space="preserve"> (zaštita muzejskih predmeta, projekti, saradnja</w:t>
            </w:r>
          </w:p>
        </w:tc>
        <w:tc>
          <w:tcPr>
            <w:tcW w:w="2380" w:type="dxa"/>
            <w:vMerge w:val="restart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36C6E933" w14:textId="596ED21F" w:rsidR="00153FA5" w:rsidRPr="00EB5DD2" w:rsidRDefault="000D1764" w:rsidP="00535E0B">
            <w:pPr>
              <w:spacing w:after="0" w:line="240" w:lineRule="auto"/>
              <w:jc w:val="right"/>
              <w:rPr>
                <w:rFonts w:eastAsia="Times New Roman" w:cs="Times New Roman"/>
                <w:sz w:val="24"/>
                <w:szCs w:val="24"/>
              </w:rPr>
            </w:pPr>
            <w:r>
              <w:rPr>
                <w:rFonts w:eastAsia="Times New Roman" w:cs="Times New Roman"/>
                <w:sz w:val="24"/>
                <w:szCs w:val="24"/>
              </w:rPr>
              <w:t>1</w:t>
            </w:r>
            <w:r w:rsidR="00CD38CB" w:rsidRPr="00EB5DD2">
              <w:rPr>
                <w:rFonts w:eastAsia="Times New Roman" w:cs="Times New Roman"/>
                <w:sz w:val="24"/>
                <w:szCs w:val="24"/>
              </w:rPr>
              <w:t>.</w:t>
            </w:r>
            <w:r w:rsidR="003A4E31" w:rsidRPr="00EB5DD2">
              <w:rPr>
                <w:rFonts w:eastAsia="Times New Roman" w:cs="Times New Roman"/>
                <w:sz w:val="24"/>
                <w:szCs w:val="24"/>
              </w:rPr>
              <w:t>0</w:t>
            </w:r>
            <w:r w:rsidR="00CD38CB" w:rsidRPr="00EB5DD2">
              <w:rPr>
                <w:rFonts w:eastAsia="Times New Roman" w:cs="Times New Roman"/>
                <w:sz w:val="24"/>
                <w:szCs w:val="24"/>
              </w:rPr>
              <w:t>00</w:t>
            </w:r>
            <w:r w:rsidR="00153FA5" w:rsidRPr="00EB5DD2">
              <w:rPr>
                <w:rFonts w:eastAsia="Times New Roman" w:cs="Times New Roman"/>
                <w:sz w:val="24"/>
                <w:szCs w:val="24"/>
              </w:rPr>
              <w:t>,00</w:t>
            </w:r>
          </w:p>
        </w:tc>
      </w:tr>
      <w:tr w:rsidR="00153FA5" w:rsidRPr="00F879CD" w14:paraId="654B1ECB" w14:textId="77777777" w:rsidTr="00535E0B">
        <w:trPr>
          <w:trHeight w:val="285"/>
        </w:trPr>
        <w:tc>
          <w:tcPr>
            <w:tcW w:w="69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2C08C623" w14:textId="77777777" w:rsidR="00153FA5" w:rsidRPr="00F879CD" w:rsidRDefault="00153FA5" w:rsidP="00535E0B">
            <w:pPr>
              <w:spacing w:after="0" w:line="240" w:lineRule="auto"/>
              <w:rPr>
                <w:rFonts w:ascii="Arial" w:eastAsia="Times New Roman" w:hAnsi="Arial" w:cs="Arial"/>
              </w:rPr>
            </w:pPr>
            <w:r w:rsidRPr="00F879CD">
              <w:rPr>
                <w:rFonts w:ascii="Arial" w:eastAsia="Times New Roman" w:hAnsi="Arial" w:cs="Arial"/>
              </w:rPr>
              <w:t xml:space="preserve">    sa institucijama i ustanovama, biblioteka, izdavačka djelatnost)</w:t>
            </w:r>
          </w:p>
        </w:tc>
        <w:tc>
          <w:tcPr>
            <w:tcW w:w="2380" w:type="dxa"/>
            <w:vMerge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67A5F8EA" w14:textId="77777777" w:rsidR="00153FA5" w:rsidRPr="00F879CD" w:rsidRDefault="00153FA5" w:rsidP="00535E0B">
            <w:pPr>
              <w:spacing w:after="0" w:line="240" w:lineRule="auto"/>
              <w:rPr>
                <w:rFonts w:eastAsia="Times New Roman" w:cs="Times New Roman"/>
              </w:rPr>
            </w:pPr>
          </w:p>
        </w:tc>
      </w:tr>
      <w:tr w:rsidR="00153FA5" w:rsidRPr="00F879CD" w14:paraId="3DE9AD79" w14:textId="77777777" w:rsidTr="00535E0B">
        <w:trPr>
          <w:trHeight w:val="70"/>
        </w:trPr>
        <w:tc>
          <w:tcPr>
            <w:tcW w:w="69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DE94045" w14:textId="77777777" w:rsidR="00153FA5" w:rsidRPr="00F879CD" w:rsidRDefault="00153FA5" w:rsidP="00535E0B">
            <w:pPr>
              <w:spacing w:after="0" w:line="240" w:lineRule="auto"/>
              <w:rPr>
                <w:rFonts w:ascii="Arial" w:eastAsia="Times New Roman" w:hAnsi="Arial" w:cs="Arial"/>
              </w:rPr>
            </w:pPr>
          </w:p>
        </w:tc>
        <w:tc>
          <w:tcPr>
            <w:tcW w:w="238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vAlign w:val="center"/>
          </w:tcPr>
          <w:p w14:paraId="48534778" w14:textId="77777777" w:rsidR="00153FA5" w:rsidRPr="00F879CD" w:rsidRDefault="00153FA5" w:rsidP="00535E0B">
            <w:pPr>
              <w:spacing w:after="0" w:line="240" w:lineRule="auto"/>
              <w:rPr>
                <w:rFonts w:eastAsia="Times New Roman" w:cs="Times New Roman"/>
              </w:rPr>
            </w:pPr>
          </w:p>
        </w:tc>
      </w:tr>
      <w:tr w:rsidR="00153FA5" w:rsidRPr="00F879CD" w14:paraId="3E6F990D" w14:textId="77777777" w:rsidTr="00535E0B">
        <w:trPr>
          <w:trHeight w:val="300"/>
        </w:trPr>
        <w:tc>
          <w:tcPr>
            <w:tcW w:w="69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48B0BD7E" w14:textId="77777777" w:rsidR="00153FA5" w:rsidRPr="00F879CD" w:rsidRDefault="00153FA5" w:rsidP="00535E0B">
            <w:pPr>
              <w:spacing w:after="0" w:line="240" w:lineRule="auto"/>
              <w:rPr>
                <w:rFonts w:ascii="Arial" w:eastAsia="Times New Roman" w:hAnsi="Arial" w:cs="Arial"/>
                <w:b/>
                <w:bCs/>
              </w:rPr>
            </w:pPr>
            <w:r w:rsidRPr="00F879CD">
              <w:rPr>
                <w:rFonts w:ascii="Arial" w:eastAsia="Times New Roman" w:hAnsi="Arial" w:cs="Arial"/>
                <w:b/>
                <w:bCs/>
              </w:rPr>
              <w:t xml:space="preserve"> 6.  Investicije i t</w:t>
            </w:r>
            <w:r w:rsidR="00980092">
              <w:rPr>
                <w:rFonts w:ascii="Arial" w:eastAsia="Times New Roman" w:hAnsi="Arial" w:cs="Arial"/>
                <w:b/>
                <w:bCs/>
              </w:rPr>
              <w:t>e</w:t>
            </w:r>
            <w:r w:rsidRPr="00F879CD">
              <w:rPr>
                <w:rFonts w:ascii="Arial" w:eastAsia="Times New Roman" w:hAnsi="Arial" w:cs="Arial"/>
                <w:b/>
                <w:bCs/>
              </w:rPr>
              <w:t>kuće održavanje</w:t>
            </w:r>
          </w:p>
        </w:tc>
        <w:tc>
          <w:tcPr>
            <w:tcW w:w="23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3F627000" w14:textId="5591F564" w:rsidR="00153FA5" w:rsidRPr="00567778" w:rsidRDefault="003B7899" w:rsidP="00535E0B">
            <w:pPr>
              <w:spacing w:after="0" w:line="240" w:lineRule="auto"/>
              <w:jc w:val="right"/>
              <w:rPr>
                <w:rFonts w:eastAsia="Times New Roman" w:cs="Times New Roman"/>
                <w:b/>
                <w:bCs/>
                <w:sz w:val="24"/>
                <w:szCs w:val="24"/>
              </w:rPr>
            </w:pPr>
            <w:r>
              <w:rPr>
                <w:rFonts w:eastAsia="Times New Roman" w:cs="Times New Roman"/>
                <w:b/>
                <w:bCs/>
                <w:sz w:val="24"/>
                <w:szCs w:val="24"/>
              </w:rPr>
              <w:t>1.</w:t>
            </w:r>
            <w:r w:rsidR="00905C0E">
              <w:rPr>
                <w:rFonts w:eastAsia="Times New Roman" w:cs="Times New Roman"/>
                <w:b/>
                <w:bCs/>
                <w:sz w:val="24"/>
                <w:szCs w:val="24"/>
              </w:rPr>
              <w:t>9</w:t>
            </w:r>
            <w:r w:rsidR="000550CA">
              <w:rPr>
                <w:rFonts w:eastAsia="Times New Roman" w:cs="Times New Roman"/>
                <w:b/>
                <w:bCs/>
                <w:sz w:val="24"/>
                <w:szCs w:val="24"/>
              </w:rPr>
              <w:t>00</w:t>
            </w:r>
            <w:r w:rsidR="00153FA5" w:rsidRPr="00567778">
              <w:rPr>
                <w:rFonts w:eastAsia="Times New Roman" w:cs="Times New Roman"/>
                <w:b/>
                <w:bCs/>
                <w:sz w:val="24"/>
                <w:szCs w:val="24"/>
              </w:rPr>
              <w:t>,00</w:t>
            </w:r>
          </w:p>
        </w:tc>
      </w:tr>
      <w:tr w:rsidR="00153FA5" w:rsidRPr="00F879CD" w14:paraId="7FC37DF5" w14:textId="77777777" w:rsidTr="00535E0B">
        <w:trPr>
          <w:trHeight w:val="300"/>
        </w:trPr>
        <w:tc>
          <w:tcPr>
            <w:tcW w:w="69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5A4F5486" w14:textId="77777777" w:rsidR="00153FA5" w:rsidRPr="00F879CD" w:rsidRDefault="00153FA5" w:rsidP="00535E0B">
            <w:pPr>
              <w:spacing w:after="0" w:line="240" w:lineRule="auto"/>
              <w:rPr>
                <w:rFonts w:ascii="Arial" w:eastAsia="Times New Roman" w:hAnsi="Arial" w:cs="Arial"/>
              </w:rPr>
            </w:pPr>
            <w:r w:rsidRPr="00F879CD">
              <w:rPr>
                <w:rFonts w:ascii="Arial" w:eastAsia="Times New Roman" w:hAnsi="Arial" w:cs="Arial"/>
              </w:rPr>
              <w:t xml:space="preserve">    - Troškovi tekućeg održavanja</w:t>
            </w:r>
          </w:p>
        </w:tc>
        <w:tc>
          <w:tcPr>
            <w:tcW w:w="238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06A797D" w14:textId="08000BF5" w:rsidR="00153FA5" w:rsidRPr="00EB5DD2" w:rsidRDefault="00905C0E" w:rsidP="00535E0B">
            <w:pPr>
              <w:spacing w:after="0" w:line="240" w:lineRule="auto"/>
              <w:jc w:val="right"/>
              <w:rPr>
                <w:rFonts w:eastAsia="Times New Roman" w:cs="Times New Roman"/>
                <w:sz w:val="24"/>
                <w:szCs w:val="24"/>
              </w:rPr>
            </w:pPr>
            <w:r>
              <w:rPr>
                <w:rFonts w:eastAsia="Times New Roman" w:cs="Times New Roman"/>
                <w:sz w:val="24"/>
                <w:szCs w:val="24"/>
              </w:rPr>
              <w:t>9</w:t>
            </w:r>
            <w:r w:rsidR="000550CA" w:rsidRPr="00EB5DD2">
              <w:rPr>
                <w:rFonts w:eastAsia="Times New Roman" w:cs="Times New Roman"/>
                <w:sz w:val="24"/>
                <w:szCs w:val="24"/>
              </w:rPr>
              <w:t>00</w:t>
            </w:r>
            <w:r w:rsidR="00153FA5" w:rsidRPr="00EB5DD2">
              <w:rPr>
                <w:rFonts w:eastAsia="Times New Roman" w:cs="Times New Roman"/>
                <w:sz w:val="24"/>
                <w:szCs w:val="24"/>
              </w:rPr>
              <w:t>,00</w:t>
            </w:r>
          </w:p>
        </w:tc>
      </w:tr>
      <w:tr w:rsidR="00153FA5" w:rsidRPr="00F879CD" w14:paraId="6EE34D56" w14:textId="77777777" w:rsidTr="00535E0B">
        <w:trPr>
          <w:trHeight w:val="300"/>
        </w:trPr>
        <w:tc>
          <w:tcPr>
            <w:tcW w:w="69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09C42023" w14:textId="77777777" w:rsidR="00153FA5" w:rsidRPr="00F879CD" w:rsidRDefault="00153FA5" w:rsidP="00535E0B">
            <w:pPr>
              <w:spacing w:after="0" w:line="240" w:lineRule="auto"/>
              <w:rPr>
                <w:rFonts w:ascii="Arial" w:eastAsia="Times New Roman" w:hAnsi="Arial" w:cs="Arial"/>
              </w:rPr>
            </w:pPr>
            <w:r>
              <w:rPr>
                <w:rFonts w:ascii="Arial" w:eastAsia="Times New Roman" w:hAnsi="Arial" w:cs="Arial"/>
              </w:rPr>
              <w:t xml:space="preserve">    - Investicije, nabavka opreme</w:t>
            </w:r>
          </w:p>
        </w:tc>
        <w:tc>
          <w:tcPr>
            <w:tcW w:w="238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44118334" w14:textId="37EF86AE" w:rsidR="00153FA5" w:rsidRPr="00EB5DD2" w:rsidRDefault="005F64B7" w:rsidP="00535E0B">
            <w:pPr>
              <w:spacing w:after="0" w:line="240" w:lineRule="auto"/>
              <w:jc w:val="right"/>
              <w:rPr>
                <w:rFonts w:eastAsia="Times New Roman" w:cs="Times New Roman"/>
                <w:sz w:val="24"/>
                <w:szCs w:val="24"/>
              </w:rPr>
            </w:pPr>
            <w:r>
              <w:rPr>
                <w:rFonts w:eastAsia="Times New Roman" w:cs="Times New Roman"/>
                <w:sz w:val="24"/>
                <w:szCs w:val="24"/>
              </w:rPr>
              <w:t>1</w:t>
            </w:r>
            <w:r w:rsidR="00FD750F" w:rsidRPr="00EB5DD2">
              <w:rPr>
                <w:rFonts w:eastAsia="Times New Roman" w:cs="Times New Roman"/>
                <w:sz w:val="24"/>
                <w:szCs w:val="24"/>
              </w:rPr>
              <w:t>.</w:t>
            </w:r>
            <w:r w:rsidR="003B7899" w:rsidRPr="00EB5DD2">
              <w:rPr>
                <w:rFonts w:eastAsia="Times New Roman" w:cs="Times New Roman"/>
                <w:sz w:val="24"/>
                <w:szCs w:val="24"/>
              </w:rPr>
              <w:t>0</w:t>
            </w:r>
            <w:r w:rsidR="000550CA" w:rsidRPr="00EB5DD2">
              <w:rPr>
                <w:rFonts w:eastAsia="Times New Roman" w:cs="Times New Roman"/>
                <w:sz w:val="24"/>
                <w:szCs w:val="24"/>
              </w:rPr>
              <w:t>00</w:t>
            </w:r>
            <w:r w:rsidR="00153FA5" w:rsidRPr="00EB5DD2">
              <w:rPr>
                <w:rFonts w:eastAsia="Times New Roman" w:cs="Times New Roman"/>
                <w:sz w:val="24"/>
                <w:szCs w:val="24"/>
              </w:rPr>
              <w:t>,00</w:t>
            </w:r>
          </w:p>
        </w:tc>
      </w:tr>
      <w:tr w:rsidR="00153FA5" w:rsidRPr="00F879CD" w14:paraId="0D78FDC7" w14:textId="77777777" w:rsidTr="00FD750F">
        <w:trPr>
          <w:trHeight w:val="288"/>
        </w:trPr>
        <w:tc>
          <w:tcPr>
            <w:tcW w:w="69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211AC837" w14:textId="74B48248" w:rsidR="00153FA5" w:rsidRPr="00FD750F" w:rsidRDefault="00153FA5" w:rsidP="00535E0B">
            <w:pPr>
              <w:spacing w:after="0" w:line="240" w:lineRule="auto"/>
              <w:rPr>
                <w:rFonts w:ascii="Arial" w:eastAsia="Times New Roman" w:hAnsi="Arial" w:cs="Arial"/>
                <w:b/>
                <w:bCs/>
              </w:rPr>
            </w:pPr>
            <w:r w:rsidRPr="00F879CD">
              <w:rPr>
                <w:rFonts w:ascii="Arial" w:eastAsia="Times New Roman" w:hAnsi="Arial" w:cs="Arial"/>
              </w:rPr>
              <w:t> </w:t>
            </w:r>
            <w:r w:rsidR="00FD750F" w:rsidRPr="00FD750F">
              <w:rPr>
                <w:rFonts w:ascii="Arial" w:eastAsia="Times New Roman" w:hAnsi="Arial" w:cs="Arial"/>
                <w:b/>
                <w:bCs/>
              </w:rPr>
              <w:t>7.</w:t>
            </w:r>
            <w:r w:rsidR="00FD750F">
              <w:rPr>
                <w:rFonts w:ascii="Arial" w:eastAsia="Times New Roman" w:hAnsi="Arial" w:cs="Arial"/>
                <w:b/>
                <w:bCs/>
              </w:rPr>
              <w:t xml:space="preserve">Arheološka istraživanja </w:t>
            </w:r>
          </w:p>
        </w:tc>
        <w:tc>
          <w:tcPr>
            <w:tcW w:w="238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1B7FB615" w14:textId="3F2F5438" w:rsidR="00153FA5" w:rsidRPr="00FD750F" w:rsidRDefault="006D4F48" w:rsidP="00535E0B">
            <w:pPr>
              <w:spacing w:after="0" w:line="240" w:lineRule="auto"/>
              <w:jc w:val="right"/>
              <w:rPr>
                <w:rFonts w:eastAsia="Times New Roman" w:cs="Times New Roman"/>
                <w:b/>
                <w:bCs/>
                <w:sz w:val="24"/>
                <w:szCs w:val="24"/>
              </w:rPr>
            </w:pPr>
            <w:r>
              <w:rPr>
                <w:rFonts w:eastAsia="Times New Roman" w:cs="Times New Roman"/>
                <w:b/>
                <w:bCs/>
                <w:sz w:val="24"/>
                <w:szCs w:val="24"/>
              </w:rPr>
              <w:t>4</w:t>
            </w:r>
            <w:r w:rsidR="00FD750F" w:rsidRPr="00FD750F">
              <w:rPr>
                <w:rFonts w:eastAsia="Times New Roman" w:cs="Times New Roman"/>
                <w:b/>
                <w:bCs/>
                <w:sz w:val="24"/>
                <w:szCs w:val="24"/>
              </w:rPr>
              <w:t>.</w:t>
            </w:r>
            <w:r>
              <w:rPr>
                <w:rFonts w:eastAsia="Times New Roman" w:cs="Times New Roman"/>
                <w:b/>
                <w:bCs/>
                <w:sz w:val="24"/>
                <w:szCs w:val="24"/>
              </w:rPr>
              <w:t>5</w:t>
            </w:r>
            <w:r w:rsidR="00FD750F" w:rsidRPr="00FD750F">
              <w:rPr>
                <w:rFonts w:eastAsia="Times New Roman" w:cs="Times New Roman"/>
                <w:b/>
                <w:bCs/>
                <w:sz w:val="24"/>
                <w:szCs w:val="24"/>
              </w:rPr>
              <w:t>00,00</w:t>
            </w:r>
          </w:p>
        </w:tc>
      </w:tr>
      <w:tr w:rsidR="00FD750F" w:rsidRPr="00F879CD" w14:paraId="2BD05E18" w14:textId="77777777" w:rsidTr="00FD750F">
        <w:trPr>
          <w:trHeight w:val="324"/>
        </w:trPr>
        <w:tc>
          <w:tcPr>
            <w:tcW w:w="69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BCE31CC" w14:textId="1C1532FA" w:rsidR="00FD750F" w:rsidRPr="00FD750F" w:rsidRDefault="00FD750F" w:rsidP="00FD750F">
            <w:pPr>
              <w:pStyle w:val="ListParagraph"/>
              <w:numPr>
                <w:ilvl w:val="0"/>
                <w:numId w:val="13"/>
              </w:numPr>
              <w:spacing w:after="0" w:line="240" w:lineRule="auto"/>
              <w:rPr>
                <w:rFonts w:ascii="Arial" w:eastAsia="Times New Roman" w:hAnsi="Arial" w:cs="Arial"/>
              </w:rPr>
            </w:pPr>
            <w:r>
              <w:rPr>
                <w:rFonts w:ascii="Arial" w:eastAsia="Times New Roman" w:hAnsi="Arial" w:cs="Arial"/>
              </w:rPr>
              <w:t>Rad na terenu</w:t>
            </w:r>
          </w:p>
        </w:tc>
        <w:tc>
          <w:tcPr>
            <w:tcW w:w="23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7059459C" w14:textId="62322837" w:rsidR="00FD750F" w:rsidRPr="00EB5DD2" w:rsidRDefault="000D1764" w:rsidP="00535E0B">
            <w:pPr>
              <w:spacing w:after="0" w:line="240" w:lineRule="auto"/>
              <w:jc w:val="right"/>
              <w:rPr>
                <w:rFonts w:eastAsia="Times New Roman" w:cs="Times New Roman"/>
                <w:sz w:val="24"/>
                <w:szCs w:val="24"/>
              </w:rPr>
            </w:pPr>
            <w:r>
              <w:rPr>
                <w:rFonts w:eastAsia="Times New Roman" w:cs="Times New Roman"/>
                <w:sz w:val="24"/>
                <w:szCs w:val="24"/>
              </w:rPr>
              <w:t>3</w:t>
            </w:r>
            <w:r w:rsidR="00FD750F" w:rsidRPr="00EB5DD2">
              <w:rPr>
                <w:rFonts w:eastAsia="Times New Roman" w:cs="Times New Roman"/>
                <w:sz w:val="24"/>
                <w:szCs w:val="24"/>
              </w:rPr>
              <w:t>.000,00</w:t>
            </w:r>
          </w:p>
        </w:tc>
      </w:tr>
      <w:tr w:rsidR="00FD750F" w:rsidRPr="00F879CD" w14:paraId="00EE8D62" w14:textId="77777777" w:rsidTr="00FD750F">
        <w:trPr>
          <w:trHeight w:val="276"/>
        </w:trPr>
        <w:tc>
          <w:tcPr>
            <w:tcW w:w="694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D6A297C" w14:textId="6A5A2D02" w:rsidR="00FD750F" w:rsidRPr="00FD750F" w:rsidRDefault="00FD750F" w:rsidP="00FD750F">
            <w:pPr>
              <w:pStyle w:val="ListParagraph"/>
              <w:numPr>
                <w:ilvl w:val="0"/>
                <w:numId w:val="13"/>
              </w:numPr>
              <w:spacing w:after="0" w:line="240" w:lineRule="auto"/>
              <w:rPr>
                <w:rFonts w:ascii="Arial" w:eastAsia="Times New Roman" w:hAnsi="Arial" w:cs="Arial"/>
              </w:rPr>
            </w:pPr>
            <w:r>
              <w:rPr>
                <w:rFonts w:ascii="Arial" w:eastAsia="Times New Roman" w:hAnsi="Arial" w:cs="Arial"/>
              </w:rPr>
              <w:t>Angažovanje stručnjaka</w:t>
            </w:r>
          </w:p>
        </w:tc>
        <w:tc>
          <w:tcPr>
            <w:tcW w:w="2380" w:type="dxa"/>
            <w:tcBorders>
              <w:top w:val="single" w:sz="4" w:space="0" w:color="auto"/>
              <w:left w:val="nil"/>
              <w:bottom w:val="single" w:sz="4" w:space="0" w:color="auto"/>
              <w:right w:val="single" w:sz="4" w:space="0" w:color="auto"/>
            </w:tcBorders>
          </w:tcPr>
          <w:p w14:paraId="1CC65D1B" w14:textId="64983454" w:rsidR="00FD750F" w:rsidRPr="00EB5DD2" w:rsidRDefault="006D4F48" w:rsidP="00535E0B">
            <w:pPr>
              <w:spacing w:after="0" w:line="240" w:lineRule="auto"/>
              <w:jc w:val="right"/>
              <w:rPr>
                <w:rFonts w:eastAsia="Times New Roman" w:cs="Times New Roman"/>
                <w:sz w:val="24"/>
                <w:szCs w:val="24"/>
              </w:rPr>
            </w:pPr>
            <w:r>
              <w:rPr>
                <w:rFonts w:eastAsia="Times New Roman" w:cs="Times New Roman"/>
                <w:sz w:val="24"/>
                <w:szCs w:val="24"/>
              </w:rPr>
              <w:t>1</w:t>
            </w:r>
            <w:r w:rsidR="00FD750F" w:rsidRPr="00EB5DD2">
              <w:rPr>
                <w:rFonts w:eastAsia="Times New Roman" w:cs="Times New Roman"/>
                <w:sz w:val="24"/>
                <w:szCs w:val="24"/>
              </w:rPr>
              <w:t>.</w:t>
            </w:r>
            <w:r>
              <w:rPr>
                <w:rFonts w:eastAsia="Times New Roman" w:cs="Times New Roman"/>
                <w:sz w:val="24"/>
                <w:szCs w:val="24"/>
              </w:rPr>
              <w:t>5</w:t>
            </w:r>
            <w:r w:rsidR="00FD750F" w:rsidRPr="00EB5DD2">
              <w:rPr>
                <w:rFonts w:eastAsia="Times New Roman" w:cs="Times New Roman"/>
                <w:sz w:val="24"/>
                <w:szCs w:val="24"/>
              </w:rPr>
              <w:t>00,00</w:t>
            </w:r>
          </w:p>
        </w:tc>
      </w:tr>
      <w:tr w:rsidR="00153FA5" w:rsidRPr="00F879CD" w14:paraId="2F600953" w14:textId="77777777" w:rsidTr="00535E0B">
        <w:trPr>
          <w:trHeight w:val="300"/>
        </w:trPr>
        <w:tc>
          <w:tcPr>
            <w:tcW w:w="69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75AC6CF8" w14:textId="77777777" w:rsidR="00153FA5" w:rsidRPr="00F879CD" w:rsidRDefault="00153FA5" w:rsidP="00535E0B">
            <w:pPr>
              <w:spacing w:after="0" w:line="240" w:lineRule="auto"/>
              <w:rPr>
                <w:rFonts w:ascii="Arial" w:eastAsia="Times New Roman" w:hAnsi="Arial" w:cs="Arial"/>
                <w:b/>
                <w:bCs/>
              </w:rPr>
            </w:pPr>
            <w:r w:rsidRPr="00F879CD">
              <w:rPr>
                <w:rFonts w:ascii="Arial" w:eastAsia="Times New Roman" w:hAnsi="Arial" w:cs="Arial"/>
                <w:b/>
                <w:bCs/>
              </w:rPr>
              <w:t xml:space="preserve">  UKUPNI  PRIHODI</w:t>
            </w:r>
          </w:p>
        </w:tc>
        <w:tc>
          <w:tcPr>
            <w:tcW w:w="238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72DD5057" w14:textId="3B9463A4" w:rsidR="00153FA5" w:rsidRPr="00EB5DD2" w:rsidRDefault="003A4E31" w:rsidP="00535E0B">
            <w:pPr>
              <w:spacing w:after="0" w:line="240" w:lineRule="auto"/>
              <w:jc w:val="right"/>
              <w:rPr>
                <w:rFonts w:eastAsia="Times New Roman" w:cs="Times New Roman"/>
                <w:b/>
                <w:bCs/>
                <w:sz w:val="28"/>
                <w:szCs w:val="28"/>
              </w:rPr>
            </w:pPr>
            <w:r w:rsidRPr="00EB5DD2">
              <w:rPr>
                <w:rFonts w:eastAsia="Times New Roman" w:cs="Times New Roman"/>
                <w:b/>
                <w:bCs/>
                <w:sz w:val="28"/>
                <w:szCs w:val="28"/>
              </w:rPr>
              <w:t>2</w:t>
            </w:r>
            <w:r w:rsidR="006D4F48">
              <w:rPr>
                <w:rFonts w:eastAsia="Times New Roman" w:cs="Times New Roman"/>
                <w:b/>
                <w:bCs/>
                <w:sz w:val="28"/>
                <w:szCs w:val="28"/>
              </w:rPr>
              <w:t>2</w:t>
            </w:r>
            <w:r w:rsidR="00571064">
              <w:rPr>
                <w:rFonts w:eastAsia="Times New Roman" w:cs="Times New Roman"/>
                <w:b/>
                <w:bCs/>
                <w:sz w:val="28"/>
                <w:szCs w:val="28"/>
              </w:rPr>
              <w:t>0</w:t>
            </w:r>
            <w:r w:rsidR="00153FA5" w:rsidRPr="00EB5DD2">
              <w:rPr>
                <w:rFonts w:eastAsia="Times New Roman" w:cs="Times New Roman"/>
                <w:b/>
                <w:bCs/>
                <w:sz w:val="28"/>
                <w:szCs w:val="28"/>
              </w:rPr>
              <w:t>.</w:t>
            </w:r>
            <w:r w:rsidR="006D4F48">
              <w:rPr>
                <w:rFonts w:eastAsia="Times New Roman" w:cs="Times New Roman"/>
                <w:b/>
                <w:bCs/>
                <w:sz w:val="28"/>
                <w:szCs w:val="28"/>
              </w:rPr>
              <w:t>0</w:t>
            </w:r>
            <w:r w:rsidR="00153FA5" w:rsidRPr="00EB5DD2">
              <w:rPr>
                <w:rFonts w:eastAsia="Times New Roman" w:cs="Times New Roman"/>
                <w:b/>
                <w:bCs/>
                <w:sz w:val="28"/>
                <w:szCs w:val="28"/>
              </w:rPr>
              <w:t>00,00</w:t>
            </w:r>
          </w:p>
        </w:tc>
      </w:tr>
      <w:tr w:rsidR="00153FA5" w:rsidRPr="00F879CD" w14:paraId="6985F1EC" w14:textId="77777777" w:rsidTr="00535E0B">
        <w:trPr>
          <w:trHeight w:val="300"/>
        </w:trPr>
        <w:tc>
          <w:tcPr>
            <w:tcW w:w="69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12528867" w14:textId="77777777" w:rsidR="00153FA5" w:rsidRPr="00F879CD" w:rsidRDefault="00153FA5" w:rsidP="00535E0B">
            <w:pPr>
              <w:spacing w:after="0" w:line="240" w:lineRule="auto"/>
              <w:rPr>
                <w:rFonts w:ascii="Arial" w:eastAsia="Times New Roman" w:hAnsi="Arial" w:cs="Arial"/>
                <w:b/>
                <w:bCs/>
              </w:rPr>
            </w:pPr>
            <w:r w:rsidRPr="00F879CD">
              <w:rPr>
                <w:rFonts w:ascii="Arial" w:eastAsia="Times New Roman" w:hAnsi="Arial" w:cs="Arial"/>
                <w:b/>
                <w:bCs/>
              </w:rPr>
              <w:t xml:space="preserve">  UKUPNI  RASHODI</w:t>
            </w:r>
          </w:p>
        </w:tc>
        <w:tc>
          <w:tcPr>
            <w:tcW w:w="238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03478354" w14:textId="3BD86218" w:rsidR="00153FA5" w:rsidRPr="00EB5DD2" w:rsidRDefault="003A4E31" w:rsidP="00535E0B">
            <w:pPr>
              <w:spacing w:after="0" w:line="240" w:lineRule="auto"/>
              <w:jc w:val="right"/>
              <w:rPr>
                <w:rFonts w:eastAsia="Times New Roman" w:cs="Times New Roman"/>
                <w:b/>
                <w:bCs/>
                <w:sz w:val="28"/>
                <w:szCs w:val="28"/>
              </w:rPr>
            </w:pPr>
            <w:r w:rsidRPr="00EB5DD2">
              <w:rPr>
                <w:rFonts w:eastAsia="Times New Roman" w:cs="Times New Roman"/>
                <w:b/>
                <w:bCs/>
                <w:sz w:val="28"/>
                <w:szCs w:val="28"/>
              </w:rPr>
              <w:t>2</w:t>
            </w:r>
            <w:r w:rsidR="006D4F48">
              <w:rPr>
                <w:rFonts w:eastAsia="Times New Roman" w:cs="Times New Roman"/>
                <w:b/>
                <w:bCs/>
                <w:sz w:val="28"/>
                <w:szCs w:val="28"/>
              </w:rPr>
              <w:t>2</w:t>
            </w:r>
            <w:r w:rsidR="00571064">
              <w:rPr>
                <w:rFonts w:eastAsia="Times New Roman" w:cs="Times New Roman"/>
                <w:b/>
                <w:bCs/>
                <w:sz w:val="28"/>
                <w:szCs w:val="28"/>
              </w:rPr>
              <w:t>0</w:t>
            </w:r>
            <w:r w:rsidR="00153FA5" w:rsidRPr="00EB5DD2">
              <w:rPr>
                <w:rFonts w:eastAsia="Times New Roman" w:cs="Times New Roman"/>
                <w:b/>
                <w:bCs/>
                <w:sz w:val="28"/>
                <w:szCs w:val="28"/>
              </w:rPr>
              <w:t>.</w:t>
            </w:r>
            <w:r w:rsidR="006D4F48">
              <w:rPr>
                <w:rFonts w:eastAsia="Times New Roman" w:cs="Times New Roman"/>
                <w:b/>
                <w:bCs/>
                <w:sz w:val="28"/>
                <w:szCs w:val="28"/>
              </w:rPr>
              <w:t>0</w:t>
            </w:r>
            <w:r w:rsidR="00153FA5" w:rsidRPr="00EB5DD2">
              <w:rPr>
                <w:rFonts w:eastAsia="Times New Roman" w:cs="Times New Roman"/>
                <w:b/>
                <w:bCs/>
                <w:sz w:val="28"/>
                <w:szCs w:val="28"/>
              </w:rPr>
              <w:t>00,00</w:t>
            </w:r>
          </w:p>
        </w:tc>
      </w:tr>
      <w:tr w:rsidR="00153FA5" w:rsidRPr="00F879CD" w14:paraId="43BC56AF" w14:textId="77777777" w:rsidTr="00535E0B">
        <w:trPr>
          <w:trHeight w:val="285"/>
        </w:trPr>
        <w:tc>
          <w:tcPr>
            <w:tcW w:w="6940" w:type="dxa"/>
            <w:tcBorders>
              <w:top w:val="nil"/>
              <w:left w:val="single" w:sz="4" w:space="0" w:color="auto"/>
              <w:bottom w:val="single" w:sz="4" w:space="0" w:color="auto"/>
              <w:right w:val="single" w:sz="4" w:space="0" w:color="auto"/>
            </w:tcBorders>
            <w:hideMark/>
          </w:tcPr>
          <w:p w14:paraId="529EE4B8" w14:textId="77777777" w:rsidR="00153FA5" w:rsidRPr="00F879CD" w:rsidRDefault="00153FA5" w:rsidP="00535E0B">
            <w:pPr>
              <w:spacing w:after="0" w:line="240" w:lineRule="auto"/>
              <w:rPr>
                <w:rFonts w:ascii="Arial" w:eastAsia="Times New Roman" w:hAnsi="Arial" w:cs="Arial"/>
              </w:rPr>
            </w:pPr>
            <w:r w:rsidRPr="00F879CD">
              <w:rPr>
                <w:rFonts w:ascii="Arial" w:eastAsia="Times New Roman" w:hAnsi="Arial" w:cs="Arial"/>
              </w:rPr>
              <w:t> </w:t>
            </w:r>
          </w:p>
        </w:tc>
        <w:tc>
          <w:tcPr>
            <w:tcW w:w="2380" w:type="dxa"/>
            <w:tcBorders>
              <w:top w:val="nil"/>
              <w:left w:val="nil"/>
              <w:bottom w:val="single" w:sz="4" w:space="0" w:color="auto"/>
              <w:right w:val="single" w:sz="4" w:space="0" w:color="auto"/>
            </w:tcBorders>
          </w:tcPr>
          <w:p w14:paraId="34B94C99" w14:textId="77777777" w:rsidR="00153FA5" w:rsidRPr="00F879CD" w:rsidRDefault="00153FA5" w:rsidP="00535E0B">
            <w:pPr>
              <w:spacing w:after="0" w:line="240" w:lineRule="auto"/>
              <w:jc w:val="right"/>
              <w:rPr>
                <w:rFonts w:eastAsia="Times New Roman" w:cs="Times New Roman"/>
                <w:b/>
                <w:bCs/>
              </w:rPr>
            </w:pPr>
          </w:p>
        </w:tc>
      </w:tr>
      <w:tr w:rsidR="00153FA5" w:rsidRPr="00F879CD" w14:paraId="28F70742" w14:textId="77777777" w:rsidTr="00535E0B">
        <w:trPr>
          <w:trHeight w:val="285"/>
        </w:trPr>
        <w:tc>
          <w:tcPr>
            <w:tcW w:w="9320" w:type="dxa"/>
            <w:gridSpan w:val="2"/>
            <w:tcBorders>
              <w:top w:val="nil"/>
              <w:left w:val="nil"/>
              <w:bottom w:val="nil"/>
              <w:right w:val="nil"/>
            </w:tcBorders>
            <w:hideMark/>
          </w:tcPr>
          <w:p w14:paraId="2B564DE5" w14:textId="77777777" w:rsidR="00153FA5" w:rsidRPr="00F879CD" w:rsidRDefault="00153FA5" w:rsidP="00535E0B">
            <w:pPr>
              <w:spacing w:after="0" w:line="240" w:lineRule="auto"/>
              <w:jc w:val="right"/>
              <w:rPr>
                <w:rFonts w:ascii="Arial" w:eastAsia="Times New Roman" w:hAnsi="Arial" w:cs="Arial"/>
              </w:rPr>
            </w:pPr>
          </w:p>
        </w:tc>
      </w:tr>
      <w:tr w:rsidR="00153FA5" w:rsidRPr="00F879CD" w14:paraId="7243D1B6" w14:textId="77777777" w:rsidTr="00535E0B">
        <w:trPr>
          <w:trHeight w:val="315"/>
        </w:trPr>
        <w:tc>
          <w:tcPr>
            <w:tcW w:w="9320" w:type="dxa"/>
            <w:gridSpan w:val="2"/>
            <w:tcBorders>
              <w:top w:val="nil"/>
              <w:left w:val="nil"/>
              <w:bottom w:val="nil"/>
              <w:right w:val="nil"/>
            </w:tcBorders>
            <w:hideMark/>
          </w:tcPr>
          <w:p w14:paraId="27DE4A3E" w14:textId="77777777" w:rsidR="00153FA5" w:rsidRDefault="00153FA5" w:rsidP="00535E0B">
            <w:pPr>
              <w:spacing w:after="0" w:line="240" w:lineRule="auto"/>
              <w:rPr>
                <w:rFonts w:ascii="Arial" w:eastAsia="Times New Roman" w:hAnsi="Arial" w:cs="Arial"/>
              </w:rPr>
            </w:pPr>
          </w:p>
          <w:p w14:paraId="15D2E925" w14:textId="77777777" w:rsidR="00750693" w:rsidRDefault="00750693" w:rsidP="00535E0B">
            <w:pPr>
              <w:spacing w:after="0" w:line="240" w:lineRule="auto"/>
              <w:rPr>
                <w:rFonts w:ascii="Arial" w:eastAsia="Times New Roman" w:hAnsi="Arial" w:cs="Arial"/>
              </w:rPr>
            </w:pPr>
          </w:p>
          <w:p w14:paraId="5746E1E5" w14:textId="77777777" w:rsidR="00750693" w:rsidRDefault="00750693" w:rsidP="00535E0B">
            <w:pPr>
              <w:spacing w:after="0" w:line="240" w:lineRule="auto"/>
              <w:rPr>
                <w:rFonts w:ascii="Arial" w:eastAsia="Times New Roman" w:hAnsi="Arial" w:cs="Arial"/>
              </w:rPr>
            </w:pPr>
          </w:p>
          <w:p w14:paraId="5554E389" w14:textId="77777777" w:rsidR="00750693" w:rsidRDefault="00750693" w:rsidP="00535E0B">
            <w:pPr>
              <w:spacing w:after="0" w:line="240" w:lineRule="auto"/>
              <w:rPr>
                <w:rFonts w:ascii="Arial" w:eastAsia="Times New Roman" w:hAnsi="Arial" w:cs="Arial"/>
              </w:rPr>
            </w:pPr>
          </w:p>
          <w:p w14:paraId="34A9D457" w14:textId="77777777" w:rsidR="00750693" w:rsidRPr="00F879CD" w:rsidRDefault="00750693" w:rsidP="00535E0B">
            <w:pPr>
              <w:spacing w:after="0" w:line="240" w:lineRule="auto"/>
              <w:rPr>
                <w:rFonts w:ascii="Arial" w:eastAsia="Times New Roman" w:hAnsi="Arial" w:cs="Arial"/>
              </w:rPr>
            </w:pPr>
          </w:p>
        </w:tc>
      </w:tr>
      <w:tr w:rsidR="00153FA5" w:rsidRPr="00F879CD" w14:paraId="293C7575" w14:textId="77777777" w:rsidTr="00535E0B">
        <w:trPr>
          <w:trHeight w:val="630"/>
        </w:trPr>
        <w:tc>
          <w:tcPr>
            <w:tcW w:w="9320" w:type="dxa"/>
            <w:gridSpan w:val="2"/>
            <w:tcBorders>
              <w:top w:val="nil"/>
              <w:left w:val="nil"/>
              <w:bottom w:val="nil"/>
              <w:right w:val="nil"/>
            </w:tcBorders>
            <w:hideMark/>
          </w:tcPr>
          <w:p w14:paraId="2ED13797" w14:textId="29B69C06" w:rsidR="00153FA5" w:rsidRPr="00631432" w:rsidRDefault="00153FA5" w:rsidP="00535E0B">
            <w:pPr>
              <w:spacing w:after="0" w:line="240" w:lineRule="auto"/>
              <w:rPr>
                <w:rFonts w:eastAsia="Times New Roman" w:cstheme="minorHAnsi"/>
                <w:b/>
                <w:bCs/>
                <w:sz w:val="28"/>
                <w:szCs w:val="28"/>
              </w:rPr>
            </w:pPr>
            <w:r w:rsidRPr="00631432">
              <w:rPr>
                <w:rFonts w:eastAsia="Times New Roman" w:cstheme="minorHAnsi"/>
                <w:sz w:val="28"/>
                <w:szCs w:val="28"/>
              </w:rPr>
              <w:t xml:space="preserve">    </w:t>
            </w:r>
            <w:r w:rsidR="00631432">
              <w:rPr>
                <w:rFonts w:eastAsia="Times New Roman" w:cstheme="minorHAnsi"/>
                <w:sz w:val="28"/>
                <w:szCs w:val="28"/>
              </w:rPr>
              <w:t xml:space="preserve">  </w:t>
            </w:r>
            <w:r w:rsidRPr="00631432">
              <w:rPr>
                <w:rFonts w:eastAsia="Times New Roman" w:cstheme="minorHAnsi"/>
                <w:sz w:val="28"/>
                <w:szCs w:val="28"/>
              </w:rPr>
              <w:t xml:space="preserve">  </w:t>
            </w:r>
            <w:r w:rsidRPr="00631432">
              <w:rPr>
                <w:rFonts w:eastAsia="Times New Roman" w:cstheme="minorHAnsi"/>
                <w:b/>
                <w:bCs/>
                <w:sz w:val="28"/>
                <w:szCs w:val="28"/>
              </w:rPr>
              <w:t xml:space="preserve">Obradio </w:t>
            </w:r>
            <w:r w:rsidR="009467E0" w:rsidRPr="00631432">
              <w:rPr>
                <w:rFonts w:eastAsia="Times New Roman" w:cstheme="minorHAnsi"/>
                <w:b/>
                <w:bCs/>
                <w:sz w:val="28"/>
                <w:szCs w:val="28"/>
              </w:rPr>
              <w:t>/la</w:t>
            </w:r>
            <w:r w:rsidR="006F506E" w:rsidRPr="00631432">
              <w:rPr>
                <w:rFonts w:eastAsia="Times New Roman" w:cstheme="minorHAnsi"/>
                <w:b/>
                <w:bCs/>
                <w:sz w:val="28"/>
                <w:szCs w:val="28"/>
              </w:rPr>
              <w:t>,</w:t>
            </w:r>
            <w:r w:rsidRPr="00631432">
              <w:rPr>
                <w:rFonts w:eastAsia="Times New Roman" w:cstheme="minorHAnsi"/>
                <w:b/>
                <w:bCs/>
                <w:sz w:val="28"/>
                <w:szCs w:val="28"/>
              </w:rPr>
              <w:t xml:space="preserve">                                                  </w:t>
            </w:r>
            <w:r w:rsidR="00631432">
              <w:rPr>
                <w:rFonts w:eastAsia="Times New Roman" w:cstheme="minorHAnsi"/>
                <w:b/>
                <w:bCs/>
                <w:sz w:val="28"/>
                <w:szCs w:val="28"/>
              </w:rPr>
              <w:t xml:space="preserve">         </w:t>
            </w:r>
            <w:r w:rsidR="003A4E31" w:rsidRPr="00631432">
              <w:rPr>
                <w:rFonts w:eastAsia="Times New Roman" w:cstheme="minorHAnsi"/>
                <w:b/>
                <w:bCs/>
                <w:sz w:val="28"/>
                <w:szCs w:val="28"/>
              </w:rPr>
              <w:t xml:space="preserve"> </w:t>
            </w:r>
            <w:r w:rsidR="00C37C14" w:rsidRPr="00631432">
              <w:rPr>
                <w:rFonts w:cstheme="minorHAnsi"/>
                <w:b/>
                <w:bCs/>
                <w:sz w:val="28"/>
                <w:szCs w:val="28"/>
              </w:rPr>
              <w:t>JU  MUZEJ  BIJELO POLJE</w:t>
            </w:r>
          </w:p>
          <w:p w14:paraId="1852D769" w14:textId="77777777" w:rsidR="00913A5C" w:rsidRPr="00631432" w:rsidRDefault="00913A5C" w:rsidP="00EB38CE">
            <w:pPr>
              <w:tabs>
                <w:tab w:val="left" w:pos="5585"/>
              </w:tabs>
              <w:spacing w:after="0"/>
              <w:rPr>
                <w:rFonts w:eastAsia="Times New Roman" w:cstheme="minorHAnsi"/>
                <w:b/>
                <w:bCs/>
                <w:sz w:val="28"/>
                <w:szCs w:val="28"/>
              </w:rPr>
            </w:pPr>
          </w:p>
          <w:p w14:paraId="1F6ADC32" w14:textId="69076B96" w:rsidR="00631432" w:rsidRDefault="00913A5C" w:rsidP="00EA513E">
            <w:pPr>
              <w:tabs>
                <w:tab w:val="left" w:pos="5585"/>
              </w:tabs>
              <w:spacing w:after="0"/>
              <w:rPr>
                <w:rFonts w:eastAsia="Times New Roman" w:cstheme="minorHAnsi"/>
                <w:b/>
                <w:bCs/>
                <w:sz w:val="28"/>
                <w:szCs w:val="28"/>
              </w:rPr>
            </w:pPr>
            <w:r w:rsidRPr="00631432">
              <w:rPr>
                <w:rFonts w:eastAsia="Times New Roman" w:cstheme="minorHAnsi"/>
                <w:b/>
                <w:bCs/>
                <w:sz w:val="28"/>
                <w:szCs w:val="28"/>
              </w:rPr>
              <w:t>______________________</w:t>
            </w:r>
            <w:r w:rsidR="00631432">
              <w:rPr>
                <w:rFonts w:eastAsia="Times New Roman" w:cstheme="minorHAnsi"/>
                <w:b/>
                <w:bCs/>
                <w:sz w:val="28"/>
                <w:szCs w:val="28"/>
              </w:rPr>
              <w:t xml:space="preserve">                                ___________________________</w:t>
            </w:r>
          </w:p>
          <w:p w14:paraId="5025131B" w14:textId="52022C8C" w:rsidR="00EA513E" w:rsidRPr="00631432" w:rsidRDefault="00631432" w:rsidP="00EA513E">
            <w:pPr>
              <w:tabs>
                <w:tab w:val="left" w:pos="5585"/>
              </w:tabs>
              <w:spacing w:after="0"/>
              <w:rPr>
                <w:rFonts w:eastAsia="Times New Roman" w:cstheme="minorHAnsi"/>
                <w:b/>
                <w:bCs/>
                <w:sz w:val="28"/>
                <w:szCs w:val="28"/>
              </w:rPr>
            </w:pPr>
            <w:r w:rsidRPr="00631432">
              <w:rPr>
                <w:rFonts w:eastAsia="Times New Roman" w:cstheme="minorHAnsi"/>
                <w:b/>
                <w:bCs/>
                <w:sz w:val="28"/>
                <w:szCs w:val="28"/>
              </w:rPr>
              <w:t>Računovođa,</w:t>
            </w:r>
            <w:r w:rsidR="00913A5C" w:rsidRPr="00631432">
              <w:rPr>
                <w:rFonts w:eastAsia="Times New Roman" w:cstheme="minorHAnsi"/>
                <w:b/>
                <w:bCs/>
                <w:sz w:val="28"/>
                <w:szCs w:val="28"/>
              </w:rPr>
              <w:t xml:space="preserve"> </w:t>
            </w:r>
            <w:r w:rsidR="009467E0" w:rsidRPr="00631432">
              <w:rPr>
                <w:rFonts w:eastAsia="Times New Roman" w:cstheme="minorHAnsi"/>
                <w:b/>
                <w:bCs/>
                <w:sz w:val="28"/>
                <w:szCs w:val="28"/>
              </w:rPr>
              <w:t xml:space="preserve">Jasmina Sijarić </w:t>
            </w:r>
            <w:r w:rsidR="00913A5C" w:rsidRPr="00631432">
              <w:rPr>
                <w:rFonts w:eastAsia="Times New Roman" w:cstheme="minorHAnsi"/>
                <w:b/>
                <w:bCs/>
                <w:sz w:val="28"/>
                <w:szCs w:val="28"/>
              </w:rPr>
              <w:t xml:space="preserve">      </w:t>
            </w:r>
            <w:r w:rsidR="00EA513E" w:rsidRPr="00631432">
              <w:rPr>
                <w:rFonts w:eastAsia="Times New Roman" w:cstheme="minorHAnsi"/>
                <w:b/>
                <w:bCs/>
                <w:sz w:val="28"/>
                <w:szCs w:val="28"/>
              </w:rPr>
              <w:t xml:space="preserve">             </w:t>
            </w:r>
            <w:r w:rsidRPr="00631432">
              <w:rPr>
                <w:rFonts w:eastAsia="Times New Roman" w:cstheme="minorHAnsi"/>
                <w:b/>
                <w:bCs/>
                <w:sz w:val="28"/>
                <w:szCs w:val="28"/>
              </w:rPr>
              <w:t xml:space="preserve">     </w:t>
            </w:r>
            <w:r>
              <w:rPr>
                <w:rFonts w:eastAsia="Times New Roman" w:cstheme="minorHAnsi"/>
                <w:b/>
                <w:bCs/>
                <w:sz w:val="28"/>
                <w:szCs w:val="28"/>
              </w:rPr>
              <w:t xml:space="preserve">          </w:t>
            </w:r>
            <w:r w:rsidRPr="00631432">
              <w:rPr>
                <w:rFonts w:eastAsia="Times New Roman" w:cstheme="minorHAnsi"/>
                <w:b/>
                <w:bCs/>
                <w:sz w:val="28"/>
                <w:szCs w:val="28"/>
              </w:rPr>
              <w:t xml:space="preserve">  </w:t>
            </w:r>
            <w:r>
              <w:rPr>
                <w:rFonts w:eastAsia="Times New Roman" w:cstheme="minorHAnsi"/>
                <w:b/>
                <w:bCs/>
                <w:sz w:val="28"/>
                <w:szCs w:val="28"/>
              </w:rPr>
              <w:t xml:space="preserve"> </w:t>
            </w:r>
            <w:r w:rsidRPr="00631432">
              <w:rPr>
                <w:rFonts w:eastAsia="Times New Roman" w:cstheme="minorHAnsi"/>
                <w:b/>
                <w:bCs/>
                <w:sz w:val="28"/>
                <w:szCs w:val="28"/>
              </w:rPr>
              <w:t>Direktor,</w:t>
            </w:r>
            <w:r w:rsidR="00EA513E" w:rsidRPr="00631432">
              <w:rPr>
                <w:rFonts w:eastAsia="Times New Roman" w:cstheme="minorHAnsi"/>
                <w:b/>
                <w:bCs/>
                <w:sz w:val="28"/>
                <w:szCs w:val="28"/>
              </w:rPr>
              <w:t xml:space="preserve"> Željko Raičević</w:t>
            </w:r>
          </w:p>
          <w:p w14:paraId="395ACD3F" w14:textId="77777777" w:rsidR="00EA513E" w:rsidRPr="00631432" w:rsidRDefault="00EA513E" w:rsidP="00EA513E">
            <w:pPr>
              <w:tabs>
                <w:tab w:val="left" w:pos="5585"/>
              </w:tabs>
              <w:spacing w:after="0"/>
              <w:rPr>
                <w:rFonts w:eastAsia="Times New Roman" w:cstheme="minorHAnsi"/>
                <w:b/>
                <w:bCs/>
                <w:sz w:val="28"/>
                <w:szCs w:val="28"/>
              </w:rPr>
            </w:pPr>
            <w:r w:rsidRPr="00631432">
              <w:rPr>
                <w:rFonts w:eastAsia="Times New Roman" w:cstheme="minorHAnsi"/>
                <w:b/>
                <w:bCs/>
                <w:sz w:val="28"/>
                <w:szCs w:val="28"/>
              </w:rPr>
              <w:t xml:space="preserve">          </w:t>
            </w:r>
          </w:p>
          <w:p w14:paraId="545B9AE8" w14:textId="6B80CCF1" w:rsidR="00EA513E" w:rsidRPr="00631432" w:rsidRDefault="00913A5C" w:rsidP="00EB38CE">
            <w:pPr>
              <w:tabs>
                <w:tab w:val="left" w:pos="5585"/>
              </w:tabs>
              <w:spacing w:after="0"/>
              <w:rPr>
                <w:rFonts w:eastAsia="Times New Roman" w:cstheme="minorHAnsi"/>
                <w:b/>
                <w:bCs/>
                <w:sz w:val="28"/>
                <w:szCs w:val="28"/>
              </w:rPr>
            </w:pPr>
            <w:r w:rsidRPr="00631432">
              <w:rPr>
                <w:rFonts w:eastAsia="Times New Roman" w:cstheme="minorHAnsi"/>
                <w:b/>
                <w:bCs/>
                <w:sz w:val="28"/>
                <w:szCs w:val="28"/>
              </w:rPr>
              <w:t xml:space="preserve">                                           </w:t>
            </w:r>
            <w:r w:rsidR="00587C38" w:rsidRPr="00631432">
              <w:rPr>
                <w:rFonts w:eastAsia="Times New Roman" w:cstheme="minorHAnsi"/>
                <w:b/>
                <w:bCs/>
                <w:sz w:val="28"/>
                <w:szCs w:val="28"/>
              </w:rPr>
              <w:t xml:space="preserve">  </w:t>
            </w:r>
          </w:p>
          <w:p w14:paraId="50DFB661" w14:textId="77777777" w:rsidR="00EA513E" w:rsidRDefault="00EA513E" w:rsidP="00EB38CE">
            <w:pPr>
              <w:tabs>
                <w:tab w:val="left" w:pos="5585"/>
              </w:tabs>
              <w:spacing w:after="0"/>
              <w:rPr>
                <w:rFonts w:ascii="Arial" w:eastAsia="Times New Roman" w:hAnsi="Arial" w:cs="Arial"/>
                <w:b/>
                <w:bCs/>
                <w:sz w:val="28"/>
                <w:szCs w:val="28"/>
              </w:rPr>
            </w:pPr>
          </w:p>
          <w:p w14:paraId="79175E28" w14:textId="77777777" w:rsidR="00EA513E" w:rsidRDefault="00EA513E" w:rsidP="00EB38CE">
            <w:pPr>
              <w:tabs>
                <w:tab w:val="left" w:pos="5585"/>
              </w:tabs>
              <w:spacing w:after="0"/>
              <w:rPr>
                <w:rFonts w:ascii="Arial" w:eastAsia="Times New Roman" w:hAnsi="Arial" w:cs="Arial"/>
                <w:b/>
                <w:bCs/>
                <w:sz w:val="28"/>
                <w:szCs w:val="28"/>
              </w:rPr>
            </w:pPr>
          </w:p>
          <w:p w14:paraId="41D526C0" w14:textId="647074F8" w:rsidR="00153FA5" w:rsidRPr="00913A5C" w:rsidRDefault="00EA513E" w:rsidP="00EA513E">
            <w:pPr>
              <w:tabs>
                <w:tab w:val="left" w:pos="5585"/>
              </w:tabs>
              <w:spacing w:after="0"/>
              <w:rPr>
                <w:rFonts w:ascii="Arial" w:eastAsia="Times New Roman" w:hAnsi="Arial" w:cs="Arial"/>
                <w:b/>
                <w:bCs/>
                <w:sz w:val="28"/>
                <w:szCs w:val="28"/>
              </w:rPr>
            </w:pPr>
            <w:r>
              <w:rPr>
                <w:rFonts w:ascii="Arial" w:eastAsia="Times New Roman" w:hAnsi="Arial" w:cs="Arial"/>
                <w:b/>
                <w:bCs/>
                <w:sz w:val="28"/>
                <w:szCs w:val="28"/>
              </w:rPr>
              <w:t xml:space="preserve">                                  </w:t>
            </w:r>
            <w:r w:rsidR="00913A5C" w:rsidRPr="00913A5C">
              <w:rPr>
                <w:rFonts w:ascii="Arial" w:eastAsia="Times New Roman" w:hAnsi="Arial" w:cs="Arial"/>
                <w:b/>
                <w:bCs/>
                <w:sz w:val="28"/>
                <w:szCs w:val="28"/>
              </w:rPr>
              <w:t xml:space="preserve"> </w:t>
            </w:r>
            <w:r w:rsidR="009467E0">
              <w:t xml:space="preserve">                                                                                                                                    </w:t>
            </w:r>
          </w:p>
        </w:tc>
      </w:tr>
      <w:tr w:rsidR="00153FA5" w:rsidRPr="00F879CD" w14:paraId="44B981F4" w14:textId="77777777" w:rsidTr="00535E0B">
        <w:trPr>
          <w:trHeight w:val="630"/>
        </w:trPr>
        <w:tc>
          <w:tcPr>
            <w:tcW w:w="9320" w:type="dxa"/>
            <w:gridSpan w:val="2"/>
            <w:tcBorders>
              <w:top w:val="nil"/>
              <w:left w:val="nil"/>
              <w:bottom w:val="nil"/>
              <w:right w:val="nil"/>
            </w:tcBorders>
            <w:hideMark/>
          </w:tcPr>
          <w:p w14:paraId="0F72DDF4" w14:textId="77777777" w:rsidR="00153FA5" w:rsidRPr="00F879CD" w:rsidRDefault="00153FA5" w:rsidP="00535E0B">
            <w:pPr>
              <w:spacing w:after="0" w:line="240" w:lineRule="auto"/>
              <w:rPr>
                <w:rFonts w:ascii="Arial" w:eastAsia="Times New Roman" w:hAnsi="Arial" w:cs="Arial"/>
                <w:sz w:val="24"/>
                <w:szCs w:val="24"/>
              </w:rPr>
            </w:pPr>
          </w:p>
        </w:tc>
      </w:tr>
    </w:tbl>
    <w:p w14:paraId="1BBB3CD8" w14:textId="77777777" w:rsidR="00153FA5" w:rsidRDefault="00153FA5" w:rsidP="00153FA5"/>
    <w:p w14:paraId="7919DDB7" w14:textId="77777777" w:rsidR="00153FA5" w:rsidRDefault="00153FA5" w:rsidP="00153FA5"/>
    <w:p w14:paraId="705BBEF9" w14:textId="77777777" w:rsidR="00153FA5" w:rsidRPr="00594FB2" w:rsidRDefault="00153FA5" w:rsidP="00153FA5">
      <w:pPr>
        <w:tabs>
          <w:tab w:val="left" w:pos="939"/>
        </w:tabs>
      </w:pPr>
    </w:p>
    <w:p w14:paraId="0ABA3C4A" w14:textId="77777777" w:rsidR="00075B40" w:rsidRDefault="00075B40" w:rsidP="00BC3F8E">
      <w:pPr>
        <w:spacing w:after="0" w:line="240" w:lineRule="auto"/>
        <w:jc w:val="both"/>
        <w:rPr>
          <w:rFonts w:ascii="Times New Roman" w:hAnsi="Times New Roman" w:cs="Times New Roman"/>
          <w:bCs/>
          <w:sz w:val="24"/>
          <w:szCs w:val="24"/>
          <w:lang w:val="sl-SI"/>
        </w:rPr>
      </w:pPr>
    </w:p>
    <w:p w14:paraId="25A790AA" w14:textId="77777777" w:rsidR="00075B40" w:rsidRDefault="00075B40" w:rsidP="00BC3F8E">
      <w:pPr>
        <w:spacing w:after="0" w:line="240" w:lineRule="auto"/>
        <w:jc w:val="both"/>
        <w:rPr>
          <w:rFonts w:ascii="Times New Roman" w:hAnsi="Times New Roman" w:cs="Times New Roman"/>
          <w:bCs/>
          <w:sz w:val="24"/>
          <w:szCs w:val="24"/>
          <w:lang w:val="sl-SI"/>
        </w:rPr>
      </w:pPr>
    </w:p>
    <w:p w14:paraId="2865A2ED" w14:textId="77777777" w:rsidR="004647DD" w:rsidRPr="00486DD5" w:rsidRDefault="004647DD" w:rsidP="004647DD">
      <w:pPr>
        <w:jc w:val="both"/>
        <w:rPr>
          <w:rFonts w:ascii="Times New Roman" w:hAnsi="Times New Roman" w:cs="Times New Roman"/>
          <w:b/>
          <w:sz w:val="24"/>
          <w:szCs w:val="24"/>
        </w:rPr>
      </w:pPr>
    </w:p>
    <w:p w14:paraId="5E28176B" w14:textId="77777777" w:rsidR="004647DD" w:rsidRPr="00486DD5" w:rsidRDefault="004647DD" w:rsidP="004647DD">
      <w:pPr>
        <w:spacing w:after="0" w:line="240" w:lineRule="auto"/>
        <w:rPr>
          <w:rFonts w:ascii="Times New Roman" w:hAnsi="Times New Roman" w:cs="Times New Roman"/>
          <w:sz w:val="24"/>
          <w:szCs w:val="24"/>
          <w:lang w:val="sr-Latn-CS"/>
        </w:rPr>
      </w:pPr>
    </w:p>
    <w:p w14:paraId="43173BFD" w14:textId="77777777" w:rsidR="004647DD" w:rsidRPr="00287771" w:rsidRDefault="004647DD" w:rsidP="004647DD">
      <w:pPr>
        <w:spacing w:after="240"/>
        <w:jc w:val="center"/>
        <w:rPr>
          <w:rFonts w:ascii="Times New Roman" w:hAnsi="Times New Roman" w:cs="Times New Roman"/>
          <w:b/>
          <w:sz w:val="24"/>
          <w:szCs w:val="24"/>
          <w:lang w:val="sr-Latn-CS"/>
        </w:rPr>
      </w:pPr>
    </w:p>
    <w:p w14:paraId="6D6523C3" w14:textId="77777777" w:rsidR="004647DD" w:rsidRDefault="004647DD" w:rsidP="004647DD">
      <w:pPr>
        <w:spacing w:after="240"/>
        <w:jc w:val="center"/>
        <w:rPr>
          <w:rFonts w:ascii="Times New Roman" w:hAnsi="Times New Roman" w:cs="Times New Roman"/>
          <w:b/>
          <w:sz w:val="28"/>
          <w:szCs w:val="28"/>
          <w:lang w:val="sr-Latn-CS"/>
        </w:rPr>
      </w:pPr>
    </w:p>
    <w:p w14:paraId="5C19DB49" w14:textId="77777777" w:rsidR="004647DD" w:rsidRDefault="004647DD" w:rsidP="004647DD">
      <w:pPr>
        <w:tabs>
          <w:tab w:val="left" w:pos="6211"/>
        </w:tabs>
        <w:spacing w:after="0"/>
        <w:rPr>
          <w:rFonts w:ascii="Times New Roman" w:hAnsi="Times New Roman"/>
          <w:b/>
        </w:rPr>
      </w:pPr>
    </w:p>
    <w:p w14:paraId="66FE6BA4" w14:textId="77777777" w:rsidR="004647DD" w:rsidRDefault="004647DD" w:rsidP="004647DD">
      <w:pPr>
        <w:tabs>
          <w:tab w:val="left" w:pos="6211"/>
        </w:tabs>
        <w:spacing w:after="0"/>
        <w:rPr>
          <w:rFonts w:ascii="Times New Roman" w:hAnsi="Times New Roman"/>
          <w:b/>
        </w:rPr>
      </w:pPr>
    </w:p>
    <w:p w14:paraId="4974508A" w14:textId="77777777" w:rsidR="00C37C14" w:rsidRDefault="00C37C14" w:rsidP="00C37C14">
      <w:pPr>
        <w:tabs>
          <w:tab w:val="left" w:pos="5585"/>
        </w:tabs>
        <w:spacing w:after="0"/>
      </w:pPr>
    </w:p>
    <w:p w14:paraId="0E428F6F" w14:textId="77777777" w:rsidR="00106087" w:rsidRDefault="004647DD" w:rsidP="004647DD">
      <w:pPr>
        <w:spacing w:after="0" w:line="240" w:lineRule="auto"/>
        <w:jc w:val="both"/>
        <w:rPr>
          <w:rFonts w:ascii="Times New Roman" w:hAnsi="Times New Roman" w:cs="Times New Roman"/>
          <w:bCs/>
          <w:sz w:val="24"/>
          <w:szCs w:val="24"/>
          <w:lang w:val="sl-SI"/>
        </w:rPr>
      </w:pPr>
      <w:r>
        <w:tab/>
      </w:r>
    </w:p>
    <w:p w14:paraId="2A854BE0" w14:textId="77777777" w:rsidR="00106087" w:rsidRPr="003F1F82" w:rsidRDefault="00106087" w:rsidP="00BC3F8E">
      <w:pPr>
        <w:spacing w:after="0" w:line="240" w:lineRule="auto"/>
        <w:jc w:val="both"/>
        <w:rPr>
          <w:rFonts w:ascii="Times New Roman" w:hAnsi="Times New Roman" w:cs="Times New Roman"/>
          <w:bCs/>
          <w:sz w:val="24"/>
          <w:szCs w:val="24"/>
          <w:lang w:val="sl-SI"/>
        </w:rPr>
      </w:pPr>
    </w:p>
    <w:p w14:paraId="56BC8CD7" w14:textId="77777777" w:rsidR="00283EC9" w:rsidRDefault="00283EC9" w:rsidP="00283EC9">
      <w:pPr>
        <w:tabs>
          <w:tab w:val="left" w:pos="6211"/>
        </w:tabs>
        <w:spacing w:after="0"/>
      </w:pPr>
    </w:p>
    <w:p w14:paraId="1A74045A" w14:textId="77777777" w:rsidR="00594FB2" w:rsidRPr="000159AC" w:rsidRDefault="00594FB2" w:rsidP="000313DD">
      <w:pPr>
        <w:tabs>
          <w:tab w:val="left" w:pos="6211"/>
        </w:tabs>
        <w:spacing w:after="240"/>
        <w:rPr>
          <w:rFonts w:ascii="Times New Roman" w:hAnsi="Times New Roman" w:cs="Times New Roman"/>
          <w:sz w:val="24"/>
          <w:szCs w:val="24"/>
          <w:lang w:val="sr-Latn-CS"/>
        </w:rPr>
      </w:pPr>
    </w:p>
    <w:p w14:paraId="6FD7A7EA" w14:textId="77777777" w:rsidR="00895420" w:rsidRPr="00594FB2" w:rsidRDefault="00895420" w:rsidP="00594FB2">
      <w:pPr>
        <w:tabs>
          <w:tab w:val="left" w:pos="939"/>
        </w:tabs>
      </w:pPr>
    </w:p>
    <w:sectPr w:rsidR="00895420" w:rsidRPr="00594FB2" w:rsidSect="00A9710B">
      <w:headerReference w:type="default" r:id="rId38"/>
      <w:pgSz w:w="12240" w:h="15840"/>
      <w:pgMar w:top="567" w:right="1417" w:bottom="0" w:left="1276" w:header="708" w:footer="708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60D96784" w14:textId="77777777" w:rsidR="00C37027" w:rsidRDefault="00C37027" w:rsidP="00B769F4">
      <w:pPr>
        <w:spacing w:after="0" w:line="240" w:lineRule="auto"/>
      </w:pPr>
      <w:r>
        <w:separator/>
      </w:r>
    </w:p>
  </w:endnote>
  <w:endnote w:type="continuationSeparator" w:id="0">
    <w:p w14:paraId="366E6DF7" w14:textId="77777777" w:rsidR="00C37027" w:rsidRDefault="00C37027" w:rsidP="00B769F4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</w:fonts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634EC11F" w14:textId="77777777" w:rsidR="00C37027" w:rsidRDefault="00C37027" w:rsidP="00B769F4">
      <w:pPr>
        <w:spacing w:after="0" w:line="240" w:lineRule="auto"/>
      </w:pPr>
      <w:r>
        <w:separator/>
      </w:r>
    </w:p>
  </w:footnote>
  <w:footnote w:type="continuationSeparator" w:id="0">
    <w:p w14:paraId="2672D94A" w14:textId="77777777" w:rsidR="00C37027" w:rsidRDefault="00C37027" w:rsidP="00B769F4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DCBE230" w14:textId="68E07050" w:rsidR="0077123A" w:rsidRPr="0077123A" w:rsidRDefault="0077123A" w:rsidP="0077123A">
    <w:pPr>
      <w:pStyle w:val="Header"/>
      <w:tabs>
        <w:tab w:val="clear" w:pos="4513"/>
        <w:tab w:val="clear" w:pos="9026"/>
        <w:tab w:val="left" w:pos="6845"/>
      </w:tabs>
      <w:rPr>
        <w:lang w:val="sr-Latn-BA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20E02CF"/>
    <w:multiLevelType w:val="hybridMultilevel"/>
    <w:tmpl w:val="0630B886"/>
    <w:lvl w:ilvl="0" w:tplc="AFA4C862">
      <w:start w:val="9"/>
      <w:numFmt w:val="bullet"/>
      <w:lvlText w:val="-"/>
      <w:lvlJc w:val="left"/>
      <w:pPr>
        <w:ind w:left="600" w:hanging="360"/>
      </w:pPr>
      <w:rPr>
        <w:rFonts w:ascii="Arial" w:eastAsia="Times New Roman" w:hAnsi="Arial" w:cs="Arial" w:hint="default"/>
      </w:rPr>
    </w:lvl>
    <w:lvl w:ilvl="1" w:tplc="04090003" w:tentative="1">
      <w:start w:val="1"/>
      <w:numFmt w:val="bullet"/>
      <w:lvlText w:val="o"/>
      <w:lvlJc w:val="left"/>
      <w:pPr>
        <w:ind w:left="132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04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76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48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20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92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64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360" w:hanging="360"/>
      </w:pPr>
      <w:rPr>
        <w:rFonts w:ascii="Wingdings" w:hAnsi="Wingdings" w:hint="default"/>
      </w:rPr>
    </w:lvl>
  </w:abstractNum>
  <w:abstractNum w:abstractNumId="1" w15:restartNumberingAfterBreak="0">
    <w:nsid w:val="04AD2021"/>
    <w:multiLevelType w:val="hybridMultilevel"/>
    <w:tmpl w:val="DEA62658"/>
    <w:lvl w:ilvl="0" w:tplc="F3A46A8C">
      <w:start w:val="170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08207040"/>
    <w:multiLevelType w:val="hybridMultilevel"/>
    <w:tmpl w:val="970A0658"/>
    <w:lvl w:ilvl="0" w:tplc="1DB2930C">
      <w:start w:val="2"/>
      <w:numFmt w:val="bullet"/>
      <w:lvlText w:val="-"/>
      <w:lvlJc w:val="left"/>
      <w:pPr>
        <w:ind w:left="720" w:hanging="360"/>
      </w:pPr>
      <w:rPr>
        <w:rFonts w:ascii="Times New Roman" w:eastAsiaTheme="minorHAnsi" w:hAnsi="Times New Roman" w:cs="Times New Roman" w:hint="default"/>
        <w:b w:val="0"/>
      </w:rPr>
    </w:lvl>
    <w:lvl w:ilvl="1" w:tplc="241A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241A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241A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241A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241A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241A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241A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241A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099D7056"/>
    <w:multiLevelType w:val="hybridMultilevel"/>
    <w:tmpl w:val="1078485A"/>
    <w:lvl w:ilvl="0" w:tplc="C40483C8">
      <w:start w:val="11"/>
      <w:numFmt w:val="bullet"/>
      <w:lvlText w:val="-"/>
      <w:lvlJc w:val="left"/>
      <w:pPr>
        <w:ind w:left="720" w:hanging="360"/>
      </w:pPr>
      <w:rPr>
        <w:rFonts w:ascii="Times New Roman" w:eastAsiaTheme="minorHAnsi" w:hAnsi="Times New Roman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0FB13917"/>
    <w:multiLevelType w:val="hybridMultilevel"/>
    <w:tmpl w:val="D57479C4"/>
    <w:lvl w:ilvl="0" w:tplc="C25A7786">
      <w:numFmt w:val="bullet"/>
      <w:lvlText w:val="-"/>
      <w:lvlJc w:val="left"/>
      <w:pPr>
        <w:ind w:left="720" w:hanging="360"/>
      </w:pPr>
      <w:rPr>
        <w:rFonts w:ascii="Times New Roman" w:eastAsiaTheme="minorHAnsi" w:hAnsi="Times New Roman" w:cs="Times New Roman" w:hint="default"/>
        <w:i w:val="0"/>
        <w:sz w:val="28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1E196EB9"/>
    <w:multiLevelType w:val="hybridMultilevel"/>
    <w:tmpl w:val="559A5B9A"/>
    <w:lvl w:ilvl="0" w:tplc="A2CA8950">
      <w:start w:val="9"/>
      <w:numFmt w:val="bullet"/>
      <w:lvlText w:val="-"/>
      <w:lvlJc w:val="left"/>
      <w:pPr>
        <w:ind w:left="540" w:hanging="360"/>
      </w:pPr>
      <w:rPr>
        <w:rFonts w:ascii="Arial" w:eastAsia="Times New Roman" w:hAnsi="Arial" w:cs="Arial" w:hint="default"/>
      </w:rPr>
    </w:lvl>
    <w:lvl w:ilvl="1" w:tplc="04090003" w:tentative="1">
      <w:start w:val="1"/>
      <w:numFmt w:val="bullet"/>
      <w:lvlText w:val="o"/>
      <w:lvlJc w:val="left"/>
      <w:pPr>
        <w:ind w:left="126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98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70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42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14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86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58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300" w:hanging="360"/>
      </w:pPr>
      <w:rPr>
        <w:rFonts w:ascii="Wingdings" w:hAnsi="Wingdings" w:hint="default"/>
      </w:rPr>
    </w:lvl>
  </w:abstractNum>
  <w:abstractNum w:abstractNumId="6" w15:restartNumberingAfterBreak="0">
    <w:nsid w:val="22C33D38"/>
    <w:multiLevelType w:val="hybridMultilevel"/>
    <w:tmpl w:val="DAE28EF6"/>
    <w:lvl w:ilvl="0" w:tplc="E81637AA">
      <w:numFmt w:val="bullet"/>
      <w:lvlText w:val="-"/>
      <w:lvlJc w:val="left"/>
      <w:pPr>
        <w:ind w:left="720" w:hanging="360"/>
      </w:pPr>
      <w:rPr>
        <w:rFonts w:ascii="Times New Roman" w:eastAsiaTheme="minorHAnsi" w:hAnsi="Times New Roman" w:cs="Times New Roman" w:hint="default"/>
        <w:b w:val="0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299C0DF6"/>
    <w:multiLevelType w:val="hybridMultilevel"/>
    <w:tmpl w:val="C9707C98"/>
    <w:lvl w:ilvl="0" w:tplc="B81C8DC2">
      <w:numFmt w:val="bullet"/>
      <w:lvlText w:val="-"/>
      <w:lvlJc w:val="left"/>
      <w:pPr>
        <w:ind w:left="720" w:hanging="360"/>
      </w:pPr>
      <w:rPr>
        <w:rFonts w:ascii="Times New Roman" w:eastAsiaTheme="minorHAnsi" w:hAnsi="Times New Roman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2A9A13DD"/>
    <w:multiLevelType w:val="hybridMultilevel"/>
    <w:tmpl w:val="553653CA"/>
    <w:lvl w:ilvl="0" w:tplc="4004231C">
      <w:start w:val="9"/>
      <w:numFmt w:val="bullet"/>
      <w:lvlText w:val="-"/>
      <w:lvlJc w:val="left"/>
      <w:pPr>
        <w:ind w:left="600" w:hanging="360"/>
      </w:pPr>
      <w:rPr>
        <w:rFonts w:ascii="Arial" w:eastAsia="Times New Roman" w:hAnsi="Arial" w:cs="Arial" w:hint="default"/>
      </w:rPr>
    </w:lvl>
    <w:lvl w:ilvl="1" w:tplc="04090003" w:tentative="1">
      <w:start w:val="1"/>
      <w:numFmt w:val="bullet"/>
      <w:lvlText w:val="o"/>
      <w:lvlJc w:val="left"/>
      <w:pPr>
        <w:ind w:left="132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04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76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48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20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92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64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360" w:hanging="360"/>
      </w:pPr>
      <w:rPr>
        <w:rFonts w:ascii="Wingdings" w:hAnsi="Wingdings" w:hint="default"/>
      </w:rPr>
    </w:lvl>
  </w:abstractNum>
  <w:abstractNum w:abstractNumId="9" w15:restartNumberingAfterBreak="0">
    <w:nsid w:val="2FB26F1C"/>
    <w:multiLevelType w:val="hybridMultilevel"/>
    <w:tmpl w:val="2BCEC76E"/>
    <w:lvl w:ilvl="0" w:tplc="BFA005B4">
      <w:start w:val="9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" w15:restartNumberingAfterBreak="0">
    <w:nsid w:val="36DE1294"/>
    <w:multiLevelType w:val="hybridMultilevel"/>
    <w:tmpl w:val="89BC948A"/>
    <w:lvl w:ilvl="0" w:tplc="2C62365A">
      <w:start w:val="9"/>
      <w:numFmt w:val="bullet"/>
      <w:lvlText w:val="-"/>
      <w:lvlJc w:val="left"/>
      <w:pPr>
        <w:ind w:left="600" w:hanging="360"/>
      </w:pPr>
      <w:rPr>
        <w:rFonts w:ascii="Arial" w:eastAsia="Times New Roman" w:hAnsi="Arial" w:cs="Arial" w:hint="default"/>
      </w:rPr>
    </w:lvl>
    <w:lvl w:ilvl="1" w:tplc="04090003" w:tentative="1">
      <w:start w:val="1"/>
      <w:numFmt w:val="bullet"/>
      <w:lvlText w:val="o"/>
      <w:lvlJc w:val="left"/>
      <w:pPr>
        <w:ind w:left="132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04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76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48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20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92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64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360" w:hanging="360"/>
      </w:pPr>
      <w:rPr>
        <w:rFonts w:ascii="Wingdings" w:hAnsi="Wingdings" w:hint="default"/>
      </w:rPr>
    </w:lvl>
  </w:abstractNum>
  <w:abstractNum w:abstractNumId="11" w15:restartNumberingAfterBreak="0">
    <w:nsid w:val="39680BC3"/>
    <w:multiLevelType w:val="hybridMultilevel"/>
    <w:tmpl w:val="5CDE4AE4"/>
    <w:lvl w:ilvl="0" w:tplc="86E695B8">
      <w:start w:val="9"/>
      <w:numFmt w:val="bullet"/>
      <w:lvlText w:val="-"/>
      <w:lvlJc w:val="left"/>
      <w:pPr>
        <w:ind w:left="600" w:hanging="360"/>
      </w:pPr>
      <w:rPr>
        <w:rFonts w:ascii="Arial" w:eastAsia="Times New Roman" w:hAnsi="Arial" w:cs="Arial" w:hint="default"/>
      </w:rPr>
    </w:lvl>
    <w:lvl w:ilvl="1" w:tplc="04090003" w:tentative="1">
      <w:start w:val="1"/>
      <w:numFmt w:val="bullet"/>
      <w:lvlText w:val="o"/>
      <w:lvlJc w:val="left"/>
      <w:pPr>
        <w:ind w:left="132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04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76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48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20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92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64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360" w:hanging="360"/>
      </w:pPr>
      <w:rPr>
        <w:rFonts w:ascii="Wingdings" w:hAnsi="Wingdings" w:hint="default"/>
      </w:rPr>
    </w:lvl>
  </w:abstractNum>
  <w:abstractNum w:abstractNumId="12" w15:restartNumberingAfterBreak="0">
    <w:nsid w:val="51CC5705"/>
    <w:multiLevelType w:val="hybridMultilevel"/>
    <w:tmpl w:val="BC56BDEC"/>
    <w:lvl w:ilvl="0" w:tplc="4DCA9544">
      <w:start w:val="170"/>
      <w:numFmt w:val="bullet"/>
      <w:lvlText w:val="-"/>
      <w:lvlJc w:val="left"/>
      <w:pPr>
        <w:ind w:left="732" w:hanging="360"/>
      </w:pPr>
      <w:rPr>
        <w:rFonts w:ascii="Arial" w:eastAsia="Times New Roman" w:hAnsi="Arial" w:cs="Arial" w:hint="default"/>
      </w:rPr>
    </w:lvl>
    <w:lvl w:ilvl="1" w:tplc="04090003" w:tentative="1">
      <w:start w:val="1"/>
      <w:numFmt w:val="bullet"/>
      <w:lvlText w:val="o"/>
      <w:lvlJc w:val="left"/>
      <w:pPr>
        <w:ind w:left="1452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72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92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12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32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52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72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92" w:hanging="360"/>
      </w:pPr>
      <w:rPr>
        <w:rFonts w:ascii="Wingdings" w:hAnsi="Wingdings" w:hint="default"/>
      </w:rPr>
    </w:lvl>
  </w:abstractNum>
  <w:abstractNum w:abstractNumId="13" w15:restartNumberingAfterBreak="0">
    <w:nsid w:val="652C0AFC"/>
    <w:multiLevelType w:val="hybridMultilevel"/>
    <w:tmpl w:val="CE4497C6"/>
    <w:lvl w:ilvl="0" w:tplc="20C472C0">
      <w:start w:val="170"/>
      <w:numFmt w:val="bullet"/>
      <w:lvlText w:val="-"/>
      <w:lvlJc w:val="left"/>
      <w:pPr>
        <w:ind w:left="660" w:hanging="360"/>
      </w:pPr>
      <w:rPr>
        <w:rFonts w:ascii="Arial" w:eastAsia="Times New Roman" w:hAnsi="Arial" w:cs="Arial" w:hint="default"/>
      </w:rPr>
    </w:lvl>
    <w:lvl w:ilvl="1" w:tplc="04090003" w:tentative="1">
      <w:start w:val="1"/>
      <w:numFmt w:val="bullet"/>
      <w:lvlText w:val="o"/>
      <w:lvlJc w:val="left"/>
      <w:pPr>
        <w:ind w:left="13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5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2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9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20" w:hanging="360"/>
      </w:pPr>
      <w:rPr>
        <w:rFonts w:ascii="Wingdings" w:hAnsi="Wingdings" w:hint="default"/>
      </w:rPr>
    </w:lvl>
  </w:abstractNum>
  <w:abstractNum w:abstractNumId="14" w15:restartNumberingAfterBreak="0">
    <w:nsid w:val="717E3453"/>
    <w:multiLevelType w:val="hybridMultilevel"/>
    <w:tmpl w:val="78082C6C"/>
    <w:lvl w:ilvl="0" w:tplc="2DD4A368">
      <w:start w:val="11"/>
      <w:numFmt w:val="bullet"/>
      <w:lvlText w:val="-"/>
      <w:lvlJc w:val="left"/>
      <w:pPr>
        <w:ind w:left="720" w:hanging="360"/>
      </w:pPr>
      <w:rPr>
        <w:rFonts w:ascii="Times New Roman" w:eastAsiaTheme="minorHAnsi" w:hAnsi="Times New Roman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039281221">
    <w:abstractNumId w:val="3"/>
  </w:num>
  <w:num w:numId="2" w16cid:durableId="116070969">
    <w:abstractNumId w:val="14"/>
  </w:num>
  <w:num w:numId="3" w16cid:durableId="1197546903">
    <w:abstractNumId w:val="6"/>
  </w:num>
  <w:num w:numId="4" w16cid:durableId="813832180">
    <w:abstractNumId w:val="4"/>
  </w:num>
  <w:num w:numId="5" w16cid:durableId="1346513047">
    <w:abstractNumId w:val="2"/>
  </w:num>
  <w:num w:numId="6" w16cid:durableId="818961440">
    <w:abstractNumId w:val="7"/>
  </w:num>
  <w:num w:numId="7" w16cid:durableId="1813785115">
    <w:abstractNumId w:val="1"/>
  </w:num>
  <w:num w:numId="8" w16cid:durableId="584654976">
    <w:abstractNumId w:val="13"/>
  </w:num>
  <w:num w:numId="9" w16cid:durableId="1773894231">
    <w:abstractNumId w:val="12"/>
  </w:num>
  <w:num w:numId="10" w16cid:durableId="1424104703">
    <w:abstractNumId w:val="8"/>
  </w:num>
  <w:num w:numId="11" w16cid:durableId="652177195">
    <w:abstractNumId w:val="10"/>
  </w:num>
  <w:num w:numId="12" w16cid:durableId="1829977487">
    <w:abstractNumId w:val="9"/>
  </w:num>
  <w:num w:numId="13" w16cid:durableId="595402101">
    <w:abstractNumId w:val="11"/>
  </w:num>
  <w:num w:numId="14" w16cid:durableId="1076781254">
    <w:abstractNumId w:val="0"/>
  </w:num>
  <w:num w:numId="15" w16cid:durableId="2117871196">
    <w:abstractNumId w:val="5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defaultTabStop w:val="720"/>
  <w:hyphenationZone w:val="425"/>
  <w:drawingGridHorizontalSpacing w:val="181"/>
  <w:drawingGridVerticalSpacing w:val="181"/>
  <w:characterSpacingControl w:val="doNotCompress"/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2"/>
    <w:compatSetting w:name="allowHyphenationAtTrackBottom" w:uri="http://schemas.microsoft.com/office/word" w:val="1"/>
    <w:compatSetting w:name="useWord2013TrackBottomHyphenation" w:uri="http://schemas.microsoft.com/office/word" w:val="1"/>
  </w:compat>
  <w:rsids>
    <w:rsidRoot w:val="00300EA2"/>
    <w:rsid w:val="0001067F"/>
    <w:rsid w:val="000159AC"/>
    <w:rsid w:val="00021A06"/>
    <w:rsid w:val="00026B6E"/>
    <w:rsid w:val="000313DD"/>
    <w:rsid w:val="000362C3"/>
    <w:rsid w:val="000428E0"/>
    <w:rsid w:val="000550CA"/>
    <w:rsid w:val="00075B40"/>
    <w:rsid w:val="0009442B"/>
    <w:rsid w:val="000B24BD"/>
    <w:rsid w:val="000D0A89"/>
    <w:rsid w:val="000D0CCF"/>
    <w:rsid w:val="000D120F"/>
    <w:rsid w:val="000D1764"/>
    <w:rsid w:val="000D1F13"/>
    <w:rsid w:val="000D68E6"/>
    <w:rsid w:val="000E1DF4"/>
    <w:rsid w:val="000E6C44"/>
    <w:rsid w:val="001051E4"/>
    <w:rsid w:val="00106087"/>
    <w:rsid w:val="0012270B"/>
    <w:rsid w:val="00137AAA"/>
    <w:rsid w:val="00145962"/>
    <w:rsid w:val="00152515"/>
    <w:rsid w:val="00153FA5"/>
    <w:rsid w:val="0016026F"/>
    <w:rsid w:val="00162B30"/>
    <w:rsid w:val="001635E8"/>
    <w:rsid w:val="00163F43"/>
    <w:rsid w:val="001669E6"/>
    <w:rsid w:val="0017294E"/>
    <w:rsid w:val="00172F07"/>
    <w:rsid w:val="00177973"/>
    <w:rsid w:val="001847EC"/>
    <w:rsid w:val="001860E5"/>
    <w:rsid w:val="00191EA9"/>
    <w:rsid w:val="001B0737"/>
    <w:rsid w:val="001B097E"/>
    <w:rsid w:val="001B36BB"/>
    <w:rsid w:val="001B583C"/>
    <w:rsid w:val="001B6876"/>
    <w:rsid w:val="001C1B38"/>
    <w:rsid w:val="001E217A"/>
    <w:rsid w:val="001E7F35"/>
    <w:rsid w:val="001F0837"/>
    <w:rsid w:val="001F0F40"/>
    <w:rsid w:val="001F3C02"/>
    <w:rsid w:val="002030F1"/>
    <w:rsid w:val="00220511"/>
    <w:rsid w:val="002330E9"/>
    <w:rsid w:val="00242E03"/>
    <w:rsid w:val="002508D0"/>
    <w:rsid w:val="00273DA1"/>
    <w:rsid w:val="00283E39"/>
    <w:rsid w:val="00283EC9"/>
    <w:rsid w:val="002846BA"/>
    <w:rsid w:val="00286A7C"/>
    <w:rsid w:val="00287771"/>
    <w:rsid w:val="00292370"/>
    <w:rsid w:val="00297824"/>
    <w:rsid w:val="002A27E3"/>
    <w:rsid w:val="002B3E42"/>
    <w:rsid w:val="002B5745"/>
    <w:rsid w:val="002B613C"/>
    <w:rsid w:val="002C50CA"/>
    <w:rsid w:val="002C520E"/>
    <w:rsid w:val="002C5E3C"/>
    <w:rsid w:val="002C6A31"/>
    <w:rsid w:val="002C7FA6"/>
    <w:rsid w:val="002D3E56"/>
    <w:rsid w:val="002D507F"/>
    <w:rsid w:val="002E6DEA"/>
    <w:rsid w:val="00300EA2"/>
    <w:rsid w:val="00300EAD"/>
    <w:rsid w:val="0030306D"/>
    <w:rsid w:val="00303AC7"/>
    <w:rsid w:val="00306202"/>
    <w:rsid w:val="00310F38"/>
    <w:rsid w:val="00330300"/>
    <w:rsid w:val="00342731"/>
    <w:rsid w:val="00342FED"/>
    <w:rsid w:val="003501D5"/>
    <w:rsid w:val="00362860"/>
    <w:rsid w:val="00367057"/>
    <w:rsid w:val="00370591"/>
    <w:rsid w:val="003719A9"/>
    <w:rsid w:val="003839D8"/>
    <w:rsid w:val="003A19E7"/>
    <w:rsid w:val="003A2A3C"/>
    <w:rsid w:val="003A4E31"/>
    <w:rsid w:val="003B3110"/>
    <w:rsid w:val="003B68BD"/>
    <w:rsid w:val="003B7899"/>
    <w:rsid w:val="003D0F49"/>
    <w:rsid w:val="003D205E"/>
    <w:rsid w:val="003D2A0A"/>
    <w:rsid w:val="003D3A7B"/>
    <w:rsid w:val="003E22A1"/>
    <w:rsid w:val="003E7B2F"/>
    <w:rsid w:val="003F1F82"/>
    <w:rsid w:val="00402048"/>
    <w:rsid w:val="004049D2"/>
    <w:rsid w:val="00412634"/>
    <w:rsid w:val="0041608D"/>
    <w:rsid w:val="00420894"/>
    <w:rsid w:val="00424784"/>
    <w:rsid w:val="00430B99"/>
    <w:rsid w:val="004607F2"/>
    <w:rsid w:val="004647DD"/>
    <w:rsid w:val="00470BAA"/>
    <w:rsid w:val="00482116"/>
    <w:rsid w:val="0048395A"/>
    <w:rsid w:val="00484C99"/>
    <w:rsid w:val="004D0363"/>
    <w:rsid w:val="004D3EAA"/>
    <w:rsid w:val="004E48A1"/>
    <w:rsid w:val="004E6B0F"/>
    <w:rsid w:val="004E6F22"/>
    <w:rsid w:val="004F0A62"/>
    <w:rsid w:val="00500D4F"/>
    <w:rsid w:val="00500D51"/>
    <w:rsid w:val="005015D4"/>
    <w:rsid w:val="005119BA"/>
    <w:rsid w:val="005136F1"/>
    <w:rsid w:val="00521C31"/>
    <w:rsid w:val="0052662D"/>
    <w:rsid w:val="00534B53"/>
    <w:rsid w:val="00546E7B"/>
    <w:rsid w:val="0055727B"/>
    <w:rsid w:val="00567778"/>
    <w:rsid w:val="00571064"/>
    <w:rsid w:val="005710F1"/>
    <w:rsid w:val="005836F0"/>
    <w:rsid w:val="00587C38"/>
    <w:rsid w:val="00594CAD"/>
    <w:rsid w:val="00594FB2"/>
    <w:rsid w:val="005A1F33"/>
    <w:rsid w:val="005A4A31"/>
    <w:rsid w:val="005A7227"/>
    <w:rsid w:val="005B0B3C"/>
    <w:rsid w:val="005B1AD6"/>
    <w:rsid w:val="005C42A0"/>
    <w:rsid w:val="005C62F1"/>
    <w:rsid w:val="005D43F8"/>
    <w:rsid w:val="005D7A5B"/>
    <w:rsid w:val="005D7B9F"/>
    <w:rsid w:val="005F174E"/>
    <w:rsid w:val="005F24BB"/>
    <w:rsid w:val="005F64B7"/>
    <w:rsid w:val="005F6D8B"/>
    <w:rsid w:val="00631432"/>
    <w:rsid w:val="006351EB"/>
    <w:rsid w:val="006445F3"/>
    <w:rsid w:val="00651DF0"/>
    <w:rsid w:val="0066120D"/>
    <w:rsid w:val="00661E42"/>
    <w:rsid w:val="00664CF2"/>
    <w:rsid w:val="006709EA"/>
    <w:rsid w:val="0067323F"/>
    <w:rsid w:val="00674745"/>
    <w:rsid w:val="006765D9"/>
    <w:rsid w:val="00683859"/>
    <w:rsid w:val="00694212"/>
    <w:rsid w:val="0069548F"/>
    <w:rsid w:val="0069750D"/>
    <w:rsid w:val="006A591C"/>
    <w:rsid w:val="006B0676"/>
    <w:rsid w:val="006B419F"/>
    <w:rsid w:val="006D4EE0"/>
    <w:rsid w:val="006D4F48"/>
    <w:rsid w:val="006E36E1"/>
    <w:rsid w:val="006E40CE"/>
    <w:rsid w:val="006E7565"/>
    <w:rsid w:val="006F2F45"/>
    <w:rsid w:val="006F4D6F"/>
    <w:rsid w:val="006F506E"/>
    <w:rsid w:val="006F655C"/>
    <w:rsid w:val="006F7AD2"/>
    <w:rsid w:val="00701FE8"/>
    <w:rsid w:val="007102F4"/>
    <w:rsid w:val="00712072"/>
    <w:rsid w:val="0071381A"/>
    <w:rsid w:val="0073698C"/>
    <w:rsid w:val="007371C2"/>
    <w:rsid w:val="00750693"/>
    <w:rsid w:val="007515F4"/>
    <w:rsid w:val="00752828"/>
    <w:rsid w:val="00755BCA"/>
    <w:rsid w:val="00767874"/>
    <w:rsid w:val="0077123A"/>
    <w:rsid w:val="007736E9"/>
    <w:rsid w:val="00773E65"/>
    <w:rsid w:val="00776C98"/>
    <w:rsid w:val="00785E50"/>
    <w:rsid w:val="007B09B1"/>
    <w:rsid w:val="007B16F3"/>
    <w:rsid w:val="007C66DB"/>
    <w:rsid w:val="007C7595"/>
    <w:rsid w:val="007C7AF0"/>
    <w:rsid w:val="007E1020"/>
    <w:rsid w:val="007E7C75"/>
    <w:rsid w:val="007F19A5"/>
    <w:rsid w:val="007F37A2"/>
    <w:rsid w:val="007F4D44"/>
    <w:rsid w:val="00801CA7"/>
    <w:rsid w:val="00811507"/>
    <w:rsid w:val="0083427C"/>
    <w:rsid w:val="008441B3"/>
    <w:rsid w:val="008530D6"/>
    <w:rsid w:val="0086262B"/>
    <w:rsid w:val="00864CAB"/>
    <w:rsid w:val="00864DBB"/>
    <w:rsid w:val="00865A55"/>
    <w:rsid w:val="00883D62"/>
    <w:rsid w:val="00885F8F"/>
    <w:rsid w:val="008862E3"/>
    <w:rsid w:val="00890A14"/>
    <w:rsid w:val="0089537A"/>
    <w:rsid w:val="00895420"/>
    <w:rsid w:val="008B1749"/>
    <w:rsid w:val="008B3AC0"/>
    <w:rsid w:val="008B7723"/>
    <w:rsid w:val="008B7AF3"/>
    <w:rsid w:val="008E2C46"/>
    <w:rsid w:val="008E3426"/>
    <w:rsid w:val="00905C0E"/>
    <w:rsid w:val="00913A5C"/>
    <w:rsid w:val="00915F12"/>
    <w:rsid w:val="009348BF"/>
    <w:rsid w:val="00940E4C"/>
    <w:rsid w:val="009467E0"/>
    <w:rsid w:val="009527BE"/>
    <w:rsid w:val="00960319"/>
    <w:rsid w:val="00960E67"/>
    <w:rsid w:val="00962D1E"/>
    <w:rsid w:val="00973EF6"/>
    <w:rsid w:val="00980092"/>
    <w:rsid w:val="0099562E"/>
    <w:rsid w:val="009C59F7"/>
    <w:rsid w:val="009C6B37"/>
    <w:rsid w:val="009C7DE6"/>
    <w:rsid w:val="009D6B87"/>
    <w:rsid w:val="009E0E01"/>
    <w:rsid w:val="009E1527"/>
    <w:rsid w:val="009E649F"/>
    <w:rsid w:val="00A02D4D"/>
    <w:rsid w:val="00A036AB"/>
    <w:rsid w:val="00A0504D"/>
    <w:rsid w:val="00A11837"/>
    <w:rsid w:val="00A132CC"/>
    <w:rsid w:val="00A33DDA"/>
    <w:rsid w:val="00A3613F"/>
    <w:rsid w:val="00A434A5"/>
    <w:rsid w:val="00A46D6B"/>
    <w:rsid w:val="00A5659A"/>
    <w:rsid w:val="00A650C9"/>
    <w:rsid w:val="00A65147"/>
    <w:rsid w:val="00A70C0D"/>
    <w:rsid w:val="00A713D9"/>
    <w:rsid w:val="00A72B91"/>
    <w:rsid w:val="00A73674"/>
    <w:rsid w:val="00A77AA9"/>
    <w:rsid w:val="00A82489"/>
    <w:rsid w:val="00A8515F"/>
    <w:rsid w:val="00A948A9"/>
    <w:rsid w:val="00A9710B"/>
    <w:rsid w:val="00AA0767"/>
    <w:rsid w:val="00AA5830"/>
    <w:rsid w:val="00AB4E9E"/>
    <w:rsid w:val="00AC01DF"/>
    <w:rsid w:val="00AC5CA9"/>
    <w:rsid w:val="00AD1366"/>
    <w:rsid w:val="00AD43D6"/>
    <w:rsid w:val="00AE50BB"/>
    <w:rsid w:val="00AF6C68"/>
    <w:rsid w:val="00B00CC2"/>
    <w:rsid w:val="00B16A16"/>
    <w:rsid w:val="00B23865"/>
    <w:rsid w:val="00B31FBB"/>
    <w:rsid w:val="00B325F6"/>
    <w:rsid w:val="00B374C4"/>
    <w:rsid w:val="00B50517"/>
    <w:rsid w:val="00B51A72"/>
    <w:rsid w:val="00B769F4"/>
    <w:rsid w:val="00B774DE"/>
    <w:rsid w:val="00B9061D"/>
    <w:rsid w:val="00B90CF4"/>
    <w:rsid w:val="00BC1E27"/>
    <w:rsid w:val="00BC3F8E"/>
    <w:rsid w:val="00BC43FE"/>
    <w:rsid w:val="00BD03F9"/>
    <w:rsid w:val="00BE0A8A"/>
    <w:rsid w:val="00BF4B1F"/>
    <w:rsid w:val="00BF6BAA"/>
    <w:rsid w:val="00C02108"/>
    <w:rsid w:val="00C11930"/>
    <w:rsid w:val="00C16958"/>
    <w:rsid w:val="00C17262"/>
    <w:rsid w:val="00C21539"/>
    <w:rsid w:val="00C22831"/>
    <w:rsid w:val="00C24DB4"/>
    <w:rsid w:val="00C30CD0"/>
    <w:rsid w:val="00C310A6"/>
    <w:rsid w:val="00C37027"/>
    <w:rsid w:val="00C37C14"/>
    <w:rsid w:val="00C50CE4"/>
    <w:rsid w:val="00C60803"/>
    <w:rsid w:val="00C673E4"/>
    <w:rsid w:val="00C8006E"/>
    <w:rsid w:val="00C8022E"/>
    <w:rsid w:val="00C81CEA"/>
    <w:rsid w:val="00CA2BB7"/>
    <w:rsid w:val="00CC6426"/>
    <w:rsid w:val="00CD38CB"/>
    <w:rsid w:val="00CE087C"/>
    <w:rsid w:val="00CE2671"/>
    <w:rsid w:val="00CE6DB9"/>
    <w:rsid w:val="00CF2F7B"/>
    <w:rsid w:val="00D04CAE"/>
    <w:rsid w:val="00D13CDA"/>
    <w:rsid w:val="00D22DD5"/>
    <w:rsid w:val="00D23565"/>
    <w:rsid w:val="00D43754"/>
    <w:rsid w:val="00D77562"/>
    <w:rsid w:val="00D86EF9"/>
    <w:rsid w:val="00D97A3F"/>
    <w:rsid w:val="00DA13EC"/>
    <w:rsid w:val="00DB501E"/>
    <w:rsid w:val="00DC1A2A"/>
    <w:rsid w:val="00DC759E"/>
    <w:rsid w:val="00DD5292"/>
    <w:rsid w:val="00DD731E"/>
    <w:rsid w:val="00DF6FF7"/>
    <w:rsid w:val="00DF7D89"/>
    <w:rsid w:val="00E16F3F"/>
    <w:rsid w:val="00E2067E"/>
    <w:rsid w:val="00E247EE"/>
    <w:rsid w:val="00E27D2B"/>
    <w:rsid w:val="00E34CB8"/>
    <w:rsid w:val="00E4297F"/>
    <w:rsid w:val="00E52763"/>
    <w:rsid w:val="00E56A1F"/>
    <w:rsid w:val="00E61CBD"/>
    <w:rsid w:val="00E651DB"/>
    <w:rsid w:val="00E66E23"/>
    <w:rsid w:val="00E87D09"/>
    <w:rsid w:val="00E93AD6"/>
    <w:rsid w:val="00EA513E"/>
    <w:rsid w:val="00EA541B"/>
    <w:rsid w:val="00EA74AD"/>
    <w:rsid w:val="00EB38CE"/>
    <w:rsid w:val="00EB5DD2"/>
    <w:rsid w:val="00EC1FE8"/>
    <w:rsid w:val="00ED45E4"/>
    <w:rsid w:val="00ED57CC"/>
    <w:rsid w:val="00F01975"/>
    <w:rsid w:val="00F1287C"/>
    <w:rsid w:val="00F343FB"/>
    <w:rsid w:val="00F353EF"/>
    <w:rsid w:val="00F4227F"/>
    <w:rsid w:val="00F4318F"/>
    <w:rsid w:val="00F50421"/>
    <w:rsid w:val="00F62460"/>
    <w:rsid w:val="00F667A5"/>
    <w:rsid w:val="00F87F59"/>
    <w:rsid w:val="00F91D10"/>
    <w:rsid w:val="00FA5CEF"/>
    <w:rsid w:val="00FB22EE"/>
    <w:rsid w:val="00FB475D"/>
    <w:rsid w:val="00FC39AE"/>
    <w:rsid w:val="00FC438C"/>
    <w:rsid w:val="00FD3758"/>
    <w:rsid w:val="00FD750F"/>
    <w:rsid w:val="00FE3DBE"/>
  </w:rsids>
  <m:mathPr>
    <m:mathFont m:val="Cambria Math"/>
    <m:brkBin m:val="before"/>
    <m:brkBinSub m:val="--"/>
    <m:smallFrac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75"/>
    <o:shapelayout v:ext="edit">
      <o:idmap v:ext="edit" data="1"/>
    </o:shapelayout>
  </w:shapeDefaults>
  <w:decimalSymbol w:val="."/>
  <w:listSeparator w:val=","/>
  <w14:docId w14:val="7A6C68A9"/>
  <w15:docId w15:val="{3325DE27-67AF-42B6-993A-FFB025672E5B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en-US" w:eastAsia="en-US" w:bidi="en-US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300EA2"/>
  </w:style>
  <w:style w:type="paragraph" w:styleId="Heading1">
    <w:name w:val="heading 1"/>
    <w:basedOn w:val="Normal"/>
    <w:next w:val="Normal"/>
    <w:link w:val="Heading1Char"/>
    <w:uiPriority w:val="9"/>
    <w:qFormat/>
    <w:rsid w:val="00664CF2"/>
    <w:pPr>
      <w:spacing w:before="480" w:after="0"/>
      <w:contextualSpacing/>
      <w:outlineLvl w:val="0"/>
    </w:pPr>
    <w:rPr>
      <w:rFonts w:asciiTheme="majorHAnsi" w:eastAsiaTheme="majorEastAsia" w:hAnsiTheme="majorHAnsi" w:cstheme="majorBidi"/>
      <w:b/>
      <w:bCs/>
      <w:sz w:val="28"/>
      <w:szCs w:val="28"/>
    </w:rPr>
  </w:style>
  <w:style w:type="paragraph" w:styleId="Heading2">
    <w:name w:val="heading 2"/>
    <w:basedOn w:val="Normal"/>
    <w:next w:val="Normal"/>
    <w:link w:val="Heading2Char"/>
    <w:uiPriority w:val="9"/>
    <w:semiHidden/>
    <w:unhideWhenUsed/>
    <w:qFormat/>
    <w:rsid w:val="00664CF2"/>
    <w:pPr>
      <w:spacing w:before="200" w:after="0"/>
      <w:outlineLvl w:val="1"/>
    </w:pPr>
    <w:rPr>
      <w:rFonts w:asciiTheme="majorHAnsi" w:eastAsiaTheme="majorEastAsia" w:hAnsiTheme="majorHAnsi" w:cstheme="majorBidi"/>
      <w:b/>
      <w:bCs/>
      <w:sz w:val="26"/>
      <w:szCs w:val="26"/>
    </w:rPr>
  </w:style>
  <w:style w:type="paragraph" w:styleId="Heading3">
    <w:name w:val="heading 3"/>
    <w:basedOn w:val="Normal"/>
    <w:next w:val="Normal"/>
    <w:link w:val="Heading3Char"/>
    <w:uiPriority w:val="9"/>
    <w:semiHidden/>
    <w:unhideWhenUsed/>
    <w:qFormat/>
    <w:rsid w:val="00664CF2"/>
    <w:pPr>
      <w:spacing w:before="200" w:after="0" w:line="271" w:lineRule="auto"/>
      <w:outlineLvl w:val="2"/>
    </w:pPr>
    <w:rPr>
      <w:rFonts w:asciiTheme="majorHAnsi" w:eastAsiaTheme="majorEastAsia" w:hAnsiTheme="majorHAnsi" w:cstheme="majorBidi"/>
      <w:b/>
      <w:bCs/>
    </w:rPr>
  </w:style>
  <w:style w:type="paragraph" w:styleId="Heading4">
    <w:name w:val="heading 4"/>
    <w:basedOn w:val="Normal"/>
    <w:next w:val="Normal"/>
    <w:link w:val="Heading4Char"/>
    <w:uiPriority w:val="9"/>
    <w:semiHidden/>
    <w:unhideWhenUsed/>
    <w:qFormat/>
    <w:rsid w:val="00664CF2"/>
    <w:pPr>
      <w:spacing w:before="200" w:after="0"/>
      <w:outlineLvl w:val="3"/>
    </w:pPr>
    <w:rPr>
      <w:rFonts w:asciiTheme="majorHAnsi" w:eastAsiaTheme="majorEastAsia" w:hAnsiTheme="majorHAnsi" w:cstheme="majorBidi"/>
      <w:b/>
      <w:bCs/>
      <w:i/>
      <w:iCs/>
    </w:rPr>
  </w:style>
  <w:style w:type="paragraph" w:styleId="Heading5">
    <w:name w:val="heading 5"/>
    <w:basedOn w:val="Normal"/>
    <w:next w:val="Normal"/>
    <w:link w:val="Heading5Char"/>
    <w:uiPriority w:val="9"/>
    <w:semiHidden/>
    <w:unhideWhenUsed/>
    <w:qFormat/>
    <w:rsid w:val="00664CF2"/>
    <w:pPr>
      <w:spacing w:before="200" w:after="0"/>
      <w:outlineLvl w:val="4"/>
    </w:pPr>
    <w:rPr>
      <w:rFonts w:asciiTheme="majorHAnsi" w:eastAsiaTheme="majorEastAsia" w:hAnsiTheme="majorHAnsi" w:cstheme="majorBidi"/>
      <w:b/>
      <w:bCs/>
      <w:color w:val="7F7F7F" w:themeColor="text1" w:themeTint="80"/>
    </w:rPr>
  </w:style>
  <w:style w:type="paragraph" w:styleId="Heading6">
    <w:name w:val="heading 6"/>
    <w:basedOn w:val="Normal"/>
    <w:next w:val="Normal"/>
    <w:link w:val="Heading6Char"/>
    <w:uiPriority w:val="9"/>
    <w:semiHidden/>
    <w:unhideWhenUsed/>
    <w:qFormat/>
    <w:rsid w:val="00664CF2"/>
    <w:pPr>
      <w:spacing w:after="0" w:line="271" w:lineRule="auto"/>
      <w:outlineLvl w:val="5"/>
    </w:pPr>
    <w:rPr>
      <w:rFonts w:asciiTheme="majorHAnsi" w:eastAsiaTheme="majorEastAsia" w:hAnsiTheme="majorHAnsi" w:cstheme="majorBidi"/>
      <w:b/>
      <w:bCs/>
      <w:i/>
      <w:iCs/>
      <w:color w:val="7F7F7F" w:themeColor="text1" w:themeTint="80"/>
    </w:rPr>
  </w:style>
  <w:style w:type="paragraph" w:styleId="Heading7">
    <w:name w:val="heading 7"/>
    <w:basedOn w:val="Normal"/>
    <w:next w:val="Normal"/>
    <w:link w:val="Heading7Char"/>
    <w:uiPriority w:val="9"/>
    <w:semiHidden/>
    <w:unhideWhenUsed/>
    <w:qFormat/>
    <w:rsid w:val="00664CF2"/>
    <w:pPr>
      <w:spacing w:after="0"/>
      <w:outlineLvl w:val="6"/>
    </w:pPr>
    <w:rPr>
      <w:rFonts w:asciiTheme="majorHAnsi" w:eastAsiaTheme="majorEastAsia" w:hAnsiTheme="majorHAnsi" w:cstheme="majorBidi"/>
      <w:i/>
      <w:iCs/>
    </w:rPr>
  </w:style>
  <w:style w:type="paragraph" w:styleId="Heading8">
    <w:name w:val="heading 8"/>
    <w:basedOn w:val="Normal"/>
    <w:next w:val="Normal"/>
    <w:link w:val="Heading8Char"/>
    <w:uiPriority w:val="9"/>
    <w:semiHidden/>
    <w:unhideWhenUsed/>
    <w:qFormat/>
    <w:rsid w:val="00664CF2"/>
    <w:pPr>
      <w:spacing w:after="0"/>
      <w:outlineLvl w:val="7"/>
    </w:pPr>
    <w:rPr>
      <w:rFonts w:asciiTheme="majorHAnsi" w:eastAsiaTheme="majorEastAsia" w:hAnsiTheme="majorHAnsi" w:cstheme="majorBidi"/>
      <w:sz w:val="20"/>
      <w:szCs w:val="20"/>
    </w:rPr>
  </w:style>
  <w:style w:type="paragraph" w:styleId="Heading9">
    <w:name w:val="heading 9"/>
    <w:basedOn w:val="Normal"/>
    <w:next w:val="Normal"/>
    <w:link w:val="Heading9Char"/>
    <w:uiPriority w:val="9"/>
    <w:semiHidden/>
    <w:unhideWhenUsed/>
    <w:qFormat/>
    <w:rsid w:val="00664CF2"/>
    <w:pPr>
      <w:spacing w:after="0"/>
      <w:outlineLvl w:val="8"/>
    </w:pPr>
    <w:rPr>
      <w:rFonts w:asciiTheme="majorHAnsi" w:eastAsiaTheme="majorEastAsia" w:hAnsiTheme="majorHAnsi" w:cstheme="majorBidi"/>
      <w:i/>
      <w:iCs/>
      <w:spacing w:val="5"/>
      <w:sz w:val="20"/>
      <w:szCs w:val="20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customStyle="1" w:styleId="Heading1Char">
    <w:name w:val="Heading 1 Char"/>
    <w:basedOn w:val="DefaultParagraphFont"/>
    <w:link w:val="Heading1"/>
    <w:uiPriority w:val="9"/>
    <w:rsid w:val="00664CF2"/>
    <w:rPr>
      <w:rFonts w:asciiTheme="majorHAnsi" w:eastAsiaTheme="majorEastAsia" w:hAnsiTheme="majorHAnsi" w:cstheme="majorBidi"/>
      <w:b/>
      <w:bCs/>
      <w:sz w:val="28"/>
      <w:szCs w:val="28"/>
    </w:rPr>
  </w:style>
  <w:style w:type="character" w:customStyle="1" w:styleId="Heading2Char">
    <w:name w:val="Heading 2 Char"/>
    <w:basedOn w:val="DefaultParagraphFont"/>
    <w:link w:val="Heading2"/>
    <w:uiPriority w:val="9"/>
    <w:semiHidden/>
    <w:rsid w:val="00664CF2"/>
    <w:rPr>
      <w:rFonts w:asciiTheme="majorHAnsi" w:eastAsiaTheme="majorEastAsia" w:hAnsiTheme="majorHAnsi" w:cstheme="majorBidi"/>
      <w:b/>
      <w:bCs/>
      <w:sz w:val="26"/>
      <w:szCs w:val="26"/>
    </w:rPr>
  </w:style>
  <w:style w:type="character" w:customStyle="1" w:styleId="Heading3Char">
    <w:name w:val="Heading 3 Char"/>
    <w:basedOn w:val="DefaultParagraphFont"/>
    <w:link w:val="Heading3"/>
    <w:uiPriority w:val="9"/>
    <w:rsid w:val="00664CF2"/>
    <w:rPr>
      <w:rFonts w:asciiTheme="majorHAnsi" w:eastAsiaTheme="majorEastAsia" w:hAnsiTheme="majorHAnsi" w:cstheme="majorBidi"/>
      <w:b/>
      <w:bCs/>
    </w:rPr>
  </w:style>
  <w:style w:type="character" w:customStyle="1" w:styleId="Heading4Char">
    <w:name w:val="Heading 4 Char"/>
    <w:basedOn w:val="DefaultParagraphFont"/>
    <w:link w:val="Heading4"/>
    <w:uiPriority w:val="9"/>
    <w:semiHidden/>
    <w:rsid w:val="00664CF2"/>
    <w:rPr>
      <w:rFonts w:asciiTheme="majorHAnsi" w:eastAsiaTheme="majorEastAsia" w:hAnsiTheme="majorHAnsi" w:cstheme="majorBidi"/>
      <w:b/>
      <w:bCs/>
      <w:i/>
      <w:iCs/>
    </w:rPr>
  </w:style>
  <w:style w:type="character" w:customStyle="1" w:styleId="Heading5Char">
    <w:name w:val="Heading 5 Char"/>
    <w:basedOn w:val="DefaultParagraphFont"/>
    <w:link w:val="Heading5"/>
    <w:uiPriority w:val="9"/>
    <w:semiHidden/>
    <w:rsid w:val="00664CF2"/>
    <w:rPr>
      <w:rFonts w:asciiTheme="majorHAnsi" w:eastAsiaTheme="majorEastAsia" w:hAnsiTheme="majorHAnsi" w:cstheme="majorBidi"/>
      <w:b/>
      <w:bCs/>
      <w:color w:val="7F7F7F" w:themeColor="text1" w:themeTint="80"/>
    </w:rPr>
  </w:style>
  <w:style w:type="character" w:customStyle="1" w:styleId="Heading6Char">
    <w:name w:val="Heading 6 Char"/>
    <w:basedOn w:val="DefaultParagraphFont"/>
    <w:link w:val="Heading6"/>
    <w:uiPriority w:val="9"/>
    <w:semiHidden/>
    <w:rsid w:val="00664CF2"/>
    <w:rPr>
      <w:rFonts w:asciiTheme="majorHAnsi" w:eastAsiaTheme="majorEastAsia" w:hAnsiTheme="majorHAnsi" w:cstheme="majorBidi"/>
      <w:b/>
      <w:bCs/>
      <w:i/>
      <w:iCs/>
      <w:color w:val="7F7F7F" w:themeColor="text1" w:themeTint="80"/>
    </w:rPr>
  </w:style>
  <w:style w:type="character" w:customStyle="1" w:styleId="Heading7Char">
    <w:name w:val="Heading 7 Char"/>
    <w:basedOn w:val="DefaultParagraphFont"/>
    <w:link w:val="Heading7"/>
    <w:uiPriority w:val="9"/>
    <w:semiHidden/>
    <w:rsid w:val="00664CF2"/>
    <w:rPr>
      <w:rFonts w:asciiTheme="majorHAnsi" w:eastAsiaTheme="majorEastAsia" w:hAnsiTheme="majorHAnsi" w:cstheme="majorBidi"/>
      <w:i/>
      <w:iCs/>
    </w:rPr>
  </w:style>
  <w:style w:type="character" w:customStyle="1" w:styleId="Heading8Char">
    <w:name w:val="Heading 8 Char"/>
    <w:basedOn w:val="DefaultParagraphFont"/>
    <w:link w:val="Heading8"/>
    <w:uiPriority w:val="9"/>
    <w:semiHidden/>
    <w:rsid w:val="00664CF2"/>
    <w:rPr>
      <w:rFonts w:asciiTheme="majorHAnsi" w:eastAsiaTheme="majorEastAsia" w:hAnsiTheme="majorHAnsi" w:cstheme="majorBidi"/>
      <w:sz w:val="20"/>
      <w:szCs w:val="20"/>
    </w:rPr>
  </w:style>
  <w:style w:type="character" w:customStyle="1" w:styleId="Heading9Char">
    <w:name w:val="Heading 9 Char"/>
    <w:basedOn w:val="DefaultParagraphFont"/>
    <w:link w:val="Heading9"/>
    <w:uiPriority w:val="9"/>
    <w:semiHidden/>
    <w:rsid w:val="00664CF2"/>
    <w:rPr>
      <w:rFonts w:asciiTheme="majorHAnsi" w:eastAsiaTheme="majorEastAsia" w:hAnsiTheme="majorHAnsi" w:cstheme="majorBidi"/>
      <w:i/>
      <w:iCs/>
      <w:spacing w:val="5"/>
      <w:sz w:val="20"/>
      <w:szCs w:val="20"/>
    </w:rPr>
  </w:style>
  <w:style w:type="paragraph" w:styleId="Title">
    <w:name w:val="Title"/>
    <w:basedOn w:val="Normal"/>
    <w:next w:val="Normal"/>
    <w:link w:val="TitleChar"/>
    <w:qFormat/>
    <w:rsid w:val="00664CF2"/>
    <w:pPr>
      <w:pBdr>
        <w:bottom w:val="single" w:sz="4" w:space="1" w:color="auto"/>
      </w:pBdr>
      <w:spacing w:line="240" w:lineRule="auto"/>
      <w:contextualSpacing/>
    </w:pPr>
    <w:rPr>
      <w:rFonts w:asciiTheme="majorHAnsi" w:eastAsiaTheme="majorEastAsia" w:hAnsiTheme="majorHAnsi" w:cstheme="majorBidi"/>
      <w:spacing w:val="5"/>
      <w:sz w:val="52"/>
      <w:szCs w:val="52"/>
    </w:rPr>
  </w:style>
  <w:style w:type="character" w:customStyle="1" w:styleId="TitleChar">
    <w:name w:val="Title Char"/>
    <w:basedOn w:val="DefaultParagraphFont"/>
    <w:link w:val="Title"/>
    <w:uiPriority w:val="10"/>
    <w:rsid w:val="00664CF2"/>
    <w:rPr>
      <w:rFonts w:asciiTheme="majorHAnsi" w:eastAsiaTheme="majorEastAsia" w:hAnsiTheme="majorHAnsi" w:cstheme="majorBidi"/>
      <w:spacing w:val="5"/>
      <w:sz w:val="52"/>
      <w:szCs w:val="52"/>
    </w:rPr>
  </w:style>
  <w:style w:type="paragraph" w:styleId="Subtitle">
    <w:name w:val="Subtitle"/>
    <w:basedOn w:val="Normal"/>
    <w:next w:val="Normal"/>
    <w:link w:val="SubtitleChar"/>
    <w:uiPriority w:val="11"/>
    <w:qFormat/>
    <w:rsid w:val="00664CF2"/>
    <w:pPr>
      <w:spacing w:after="600"/>
    </w:pPr>
    <w:rPr>
      <w:rFonts w:asciiTheme="majorHAnsi" w:eastAsiaTheme="majorEastAsia" w:hAnsiTheme="majorHAnsi" w:cstheme="majorBidi"/>
      <w:i/>
      <w:iCs/>
      <w:spacing w:val="13"/>
      <w:sz w:val="24"/>
      <w:szCs w:val="24"/>
    </w:rPr>
  </w:style>
  <w:style w:type="character" w:customStyle="1" w:styleId="SubtitleChar">
    <w:name w:val="Subtitle Char"/>
    <w:basedOn w:val="DefaultParagraphFont"/>
    <w:link w:val="Subtitle"/>
    <w:uiPriority w:val="11"/>
    <w:rsid w:val="00664CF2"/>
    <w:rPr>
      <w:rFonts w:asciiTheme="majorHAnsi" w:eastAsiaTheme="majorEastAsia" w:hAnsiTheme="majorHAnsi" w:cstheme="majorBidi"/>
      <w:i/>
      <w:iCs/>
      <w:spacing w:val="13"/>
      <w:sz w:val="24"/>
      <w:szCs w:val="24"/>
    </w:rPr>
  </w:style>
  <w:style w:type="character" w:styleId="Strong">
    <w:name w:val="Strong"/>
    <w:uiPriority w:val="22"/>
    <w:qFormat/>
    <w:rsid w:val="00664CF2"/>
    <w:rPr>
      <w:b/>
      <w:bCs/>
    </w:rPr>
  </w:style>
  <w:style w:type="character" w:styleId="Emphasis">
    <w:name w:val="Emphasis"/>
    <w:uiPriority w:val="20"/>
    <w:qFormat/>
    <w:rsid w:val="00664CF2"/>
    <w:rPr>
      <w:b/>
      <w:bCs/>
      <w:i/>
      <w:iCs/>
      <w:spacing w:val="10"/>
      <w:bdr w:val="none" w:sz="0" w:space="0" w:color="auto"/>
      <w:shd w:val="clear" w:color="auto" w:fill="auto"/>
    </w:rPr>
  </w:style>
  <w:style w:type="paragraph" w:styleId="NoSpacing">
    <w:name w:val="No Spacing"/>
    <w:basedOn w:val="Normal"/>
    <w:uiPriority w:val="1"/>
    <w:qFormat/>
    <w:rsid w:val="00664CF2"/>
    <w:pPr>
      <w:spacing w:after="0" w:line="240" w:lineRule="auto"/>
    </w:pPr>
  </w:style>
  <w:style w:type="paragraph" w:styleId="ListParagraph">
    <w:name w:val="List Paragraph"/>
    <w:basedOn w:val="Normal"/>
    <w:uiPriority w:val="34"/>
    <w:qFormat/>
    <w:rsid w:val="00664CF2"/>
    <w:pPr>
      <w:ind w:left="720"/>
      <w:contextualSpacing/>
    </w:pPr>
  </w:style>
  <w:style w:type="paragraph" w:styleId="Quote">
    <w:name w:val="Quote"/>
    <w:basedOn w:val="Normal"/>
    <w:next w:val="Normal"/>
    <w:link w:val="QuoteChar"/>
    <w:uiPriority w:val="29"/>
    <w:qFormat/>
    <w:rsid w:val="00664CF2"/>
    <w:pPr>
      <w:spacing w:before="200" w:after="0"/>
      <w:ind w:left="360" w:right="360"/>
    </w:pPr>
    <w:rPr>
      <w:i/>
      <w:iCs/>
    </w:rPr>
  </w:style>
  <w:style w:type="character" w:customStyle="1" w:styleId="QuoteChar">
    <w:name w:val="Quote Char"/>
    <w:basedOn w:val="DefaultParagraphFont"/>
    <w:link w:val="Quote"/>
    <w:uiPriority w:val="29"/>
    <w:rsid w:val="00664CF2"/>
    <w:rPr>
      <w:i/>
      <w:iCs/>
    </w:rPr>
  </w:style>
  <w:style w:type="paragraph" w:styleId="IntenseQuote">
    <w:name w:val="Intense Quote"/>
    <w:basedOn w:val="Normal"/>
    <w:next w:val="Normal"/>
    <w:link w:val="IntenseQuoteChar"/>
    <w:uiPriority w:val="30"/>
    <w:qFormat/>
    <w:rsid w:val="00664CF2"/>
    <w:pPr>
      <w:pBdr>
        <w:bottom w:val="single" w:sz="4" w:space="1" w:color="auto"/>
      </w:pBdr>
      <w:spacing w:before="200" w:after="280"/>
      <w:ind w:left="1008" w:right="1152"/>
      <w:jc w:val="both"/>
    </w:pPr>
    <w:rPr>
      <w:b/>
      <w:bCs/>
      <w:i/>
      <w:iCs/>
    </w:rPr>
  </w:style>
  <w:style w:type="character" w:customStyle="1" w:styleId="IntenseQuoteChar">
    <w:name w:val="Intense Quote Char"/>
    <w:basedOn w:val="DefaultParagraphFont"/>
    <w:link w:val="IntenseQuote"/>
    <w:uiPriority w:val="30"/>
    <w:rsid w:val="00664CF2"/>
    <w:rPr>
      <w:b/>
      <w:bCs/>
      <w:i/>
      <w:iCs/>
    </w:rPr>
  </w:style>
  <w:style w:type="character" w:styleId="SubtleEmphasis">
    <w:name w:val="Subtle Emphasis"/>
    <w:uiPriority w:val="19"/>
    <w:qFormat/>
    <w:rsid w:val="00664CF2"/>
    <w:rPr>
      <w:i/>
      <w:iCs/>
    </w:rPr>
  </w:style>
  <w:style w:type="character" w:styleId="IntenseEmphasis">
    <w:name w:val="Intense Emphasis"/>
    <w:uiPriority w:val="21"/>
    <w:qFormat/>
    <w:rsid w:val="00664CF2"/>
    <w:rPr>
      <w:b/>
      <w:bCs/>
    </w:rPr>
  </w:style>
  <w:style w:type="character" w:styleId="SubtleReference">
    <w:name w:val="Subtle Reference"/>
    <w:uiPriority w:val="31"/>
    <w:qFormat/>
    <w:rsid w:val="00664CF2"/>
    <w:rPr>
      <w:smallCaps/>
    </w:rPr>
  </w:style>
  <w:style w:type="character" w:styleId="IntenseReference">
    <w:name w:val="Intense Reference"/>
    <w:uiPriority w:val="32"/>
    <w:qFormat/>
    <w:rsid w:val="00664CF2"/>
    <w:rPr>
      <w:smallCaps/>
      <w:spacing w:val="5"/>
      <w:u w:val="single"/>
    </w:rPr>
  </w:style>
  <w:style w:type="character" w:styleId="BookTitle">
    <w:name w:val="Book Title"/>
    <w:uiPriority w:val="33"/>
    <w:qFormat/>
    <w:rsid w:val="00664CF2"/>
    <w:rPr>
      <w:i/>
      <w:iCs/>
      <w:smallCaps/>
      <w:spacing w:val="5"/>
    </w:rPr>
  </w:style>
  <w:style w:type="paragraph" w:styleId="TOCHeading">
    <w:name w:val="TOC Heading"/>
    <w:basedOn w:val="Heading1"/>
    <w:next w:val="Normal"/>
    <w:uiPriority w:val="39"/>
    <w:semiHidden/>
    <w:unhideWhenUsed/>
    <w:qFormat/>
    <w:rsid w:val="00664CF2"/>
    <w:pPr>
      <w:outlineLvl w:val="9"/>
    </w:pPr>
  </w:style>
  <w:style w:type="paragraph" w:styleId="BalloonText">
    <w:name w:val="Balloon Text"/>
    <w:basedOn w:val="Normal"/>
    <w:link w:val="BalloonTextChar"/>
    <w:uiPriority w:val="99"/>
    <w:semiHidden/>
    <w:unhideWhenUsed/>
    <w:rsid w:val="00300EA2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300EA2"/>
    <w:rPr>
      <w:rFonts w:ascii="Tahoma" w:hAnsi="Tahoma" w:cs="Tahoma"/>
      <w:sz w:val="16"/>
      <w:szCs w:val="16"/>
    </w:rPr>
  </w:style>
  <w:style w:type="table" w:customStyle="1" w:styleId="ListTable6Colorful1">
    <w:name w:val="List Table 6 Colorful1"/>
    <w:basedOn w:val="TableNormal"/>
    <w:uiPriority w:val="51"/>
    <w:rsid w:val="00F01975"/>
    <w:pPr>
      <w:spacing w:after="0" w:line="240" w:lineRule="auto"/>
    </w:pPr>
    <w:rPr>
      <w:color w:val="000000" w:themeColor="text1"/>
      <w:lang w:bidi="ar-SA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paragraph" w:styleId="Header">
    <w:name w:val="header"/>
    <w:basedOn w:val="Normal"/>
    <w:link w:val="HeaderChar"/>
    <w:uiPriority w:val="99"/>
    <w:unhideWhenUsed/>
    <w:rsid w:val="00B769F4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B769F4"/>
  </w:style>
  <w:style w:type="paragraph" w:styleId="Footer">
    <w:name w:val="footer"/>
    <w:basedOn w:val="Normal"/>
    <w:link w:val="FooterChar"/>
    <w:uiPriority w:val="99"/>
    <w:unhideWhenUsed/>
    <w:rsid w:val="00B769F4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B769F4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6037553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73111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customXml" Target="../customXml/item13.xml"/><Relationship Id="rId18" Type="http://schemas.openxmlformats.org/officeDocument/2006/relationships/customXml" Target="../customXml/item18.xml"/><Relationship Id="rId26" Type="http://schemas.openxmlformats.org/officeDocument/2006/relationships/customXml" Target="../customXml/item26.xml"/><Relationship Id="rId39" Type="http://schemas.openxmlformats.org/officeDocument/2006/relationships/fontTable" Target="fontTable.xml"/><Relationship Id="rId21" Type="http://schemas.openxmlformats.org/officeDocument/2006/relationships/customXml" Target="../customXml/item21.xml"/><Relationship Id="rId34" Type="http://schemas.openxmlformats.org/officeDocument/2006/relationships/webSettings" Target="webSettings.xml"/><Relationship Id="rId7" Type="http://schemas.openxmlformats.org/officeDocument/2006/relationships/customXml" Target="../customXml/item7.xml"/><Relationship Id="rId12" Type="http://schemas.openxmlformats.org/officeDocument/2006/relationships/customXml" Target="../customXml/item12.xml"/><Relationship Id="rId17" Type="http://schemas.openxmlformats.org/officeDocument/2006/relationships/customXml" Target="../customXml/item17.xml"/><Relationship Id="rId25" Type="http://schemas.openxmlformats.org/officeDocument/2006/relationships/customXml" Target="../customXml/item25.xml"/><Relationship Id="rId33" Type="http://schemas.openxmlformats.org/officeDocument/2006/relationships/settings" Target="settings.xml"/><Relationship Id="rId38" Type="http://schemas.openxmlformats.org/officeDocument/2006/relationships/header" Target="header1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16.xml"/><Relationship Id="rId20" Type="http://schemas.openxmlformats.org/officeDocument/2006/relationships/customXml" Target="../customXml/item20.xml"/><Relationship Id="rId29" Type="http://schemas.openxmlformats.org/officeDocument/2006/relationships/customXml" Target="../customXml/item29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customXml" Target="../customXml/item24.xml"/><Relationship Id="rId32" Type="http://schemas.openxmlformats.org/officeDocument/2006/relationships/styles" Target="styles.xml"/><Relationship Id="rId37" Type="http://schemas.openxmlformats.org/officeDocument/2006/relationships/image" Target="media/image1.png"/><Relationship Id="rId40" Type="http://schemas.openxmlformats.org/officeDocument/2006/relationships/theme" Target="theme/theme1.xml"/><Relationship Id="rId5" Type="http://schemas.openxmlformats.org/officeDocument/2006/relationships/customXml" Target="../customXml/item5.xml"/><Relationship Id="rId15" Type="http://schemas.openxmlformats.org/officeDocument/2006/relationships/customXml" Target="../customXml/item15.xml"/><Relationship Id="rId23" Type="http://schemas.openxmlformats.org/officeDocument/2006/relationships/customXml" Target="../customXml/item23.xml"/><Relationship Id="rId28" Type="http://schemas.openxmlformats.org/officeDocument/2006/relationships/customXml" Target="../customXml/item28.xml"/><Relationship Id="rId36" Type="http://schemas.openxmlformats.org/officeDocument/2006/relationships/endnotes" Target="endnotes.xml"/><Relationship Id="rId10" Type="http://schemas.openxmlformats.org/officeDocument/2006/relationships/customXml" Target="../customXml/item10.xml"/><Relationship Id="rId19" Type="http://schemas.openxmlformats.org/officeDocument/2006/relationships/customXml" Target="../customXml/item19.xml"/><Relationship Id="rId31" Type="http://schemas.openxmlformats.org/officeDocument/2006/relationships/numbering" Target="numbering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customXml" Target="../customXml/item22.xml"/><Relationship Id="rId27" Type="http://schemas.openxmlformats.org/officeDocument/2006/relationships/customXml" Target="../customXml/item27.xml"/><Relationship Id="rId30" Type="http://schemas.openxmlformats.org/officeDocument/2006/relationships/customXml" Target="../customXml/item30.xml"/><Relationship Id="rId35" Type="http://schemas.openxmlformats.org/officeDocument/2006/relationships/footnotes" Target="footnotes.xml"/><Relationship Id="rId8" Type="http://schemas.openxmlformats.org/officeDocument/2006/relationships/customXml" Target="../customXml/item8.xml"/><Relationship Id="rId3" Type="http://schemas.openxmlformats.org/officeDocument/2006/relationships/customXml" Target="../customXml/item3.xm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_rels/item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5.xml"/></Relationships>
</file>

<file path=customXml/_rels/item2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6.xml"/></Relationships>
</file>

<file path=customXml/_rels/item2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7.xml"/></Relationships>
</file>

<file path=customXml/_rels/item2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8.xml"/></Relationships>
</file>

<file path=customXml/_rels/item2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9.xml"/></Relationships>
</file>

<file path=customXml/_rels/item3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0.xml"/></Relationships>
</file>

<file path=customXml/item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1-28T13:59:56.37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9 0,'0'4,"0"5,-3 1,-2-2</inkml:trace>
</inkml:ink>
</file>

<file path=customXml/item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1-28T13:59:23.62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0,'0'0</inkml:trace>
</inkml:ink>
</file>

<file path=customXml/item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1-28T13:59:23.99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0,'0'0</inkml:trace>
  <inkml:trace contextRef="#ctx0" brushRef="#br0" timeOffset="1">1 0,'0'0</inkml:trace>
</inkml:ink>
</file>

<file path=customXml/item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1-28T13:59:43.62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</inkml:trace>
</inkml:ink>
</file>

<file path=customXml/item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1-28T14:00:08.780"/>
    </inkml:context>
    <inkml:brush xml:id="br0">
      <inkml:brushProperty name="width" value="0.1" units="cm"/>
      <inkml:brushProperty name="height" value="0.6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83 1,'12'33,"6"58,5 60,-1 70,-5 68,-6 56,-3 41,-5 19,-1-11,-6-39,-10-53,-5-55,-8-52,-3-43,4-29,2-13,6-6,6 5,4 11,4 11,3 13,1 1,1-8,0-22,1-21,-2-31,1-30,-1-25,-3-17,-2-10,0-7,1 2</inkml:trace>
</inkml:ink>
</file>

<file path=customXml/item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1-28T13:59:24.32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0,'0'0</inkml:trace>
</inkml:ink>
</file>

<file path=customXml/item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1-28T13:59:52.32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45,'0'-3,"0"-2</inkml:trace>
  <inkml:trace contextRef="#ctx0" brushRef="#br0" timeOffset="1">0 23,'0'-4,"0"-4,0-2</inkml:trace>
</inkml:ink>
</file>

<file path=customXml/item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1-28T13:59:30.09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9,'0'-4,"0"-1</inkml:trace>
</inkml:ink>
</file>

<file path=customXml/item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1-28T14:00:38.50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0,'2'30,"1"0,2-1,1 0,1 0,11 29,0 3,221 1072,-101 15,-37 1820,-105-2849,3-119,1 0,0 0,0 0,0 0,0 0,0 0,-1 0,1 0,0-1,0 1,0 0,0 0,0 0,-1 0,1 0,0 0,0 0,0 0,0 0,0 1,-1-1,1 0,0 0,0 0,0 0,0 0,0 0,0 0,-1 0,1 0,0 0,0 0,0 0,0 1,0-1,0 0,0 0,-1 0,1 0,0 0,0 0,0 1,0-1,0 0,0 0,0 0,0 0,0 0,0 1,0-1,0 0,0 0,0 0,0 0,0 1,0-1,0 0,0 0,-7-15,4 10,-7-12</inkml:trace>
</inkml:ink>
</file>

<file path=customXml/item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1-28T13:59:51.23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0,'4'0,"4"0,2 0</inkml:trace>
</inkml:ink>
</file>

<file path=customXml/item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1-28T13:59:55.59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392 1,'2'6,"0"1,0 0,0-1,1 1,4 7,0 0,12 21,1 0,2-2,1 0,2-1,1-2,52 48,-9-17,3-3,116 73,171 72,-199-124,3-7,3-8,2-7,260 53,-207-71,2-10,1-9,257-11,-432-11,-30 0,0 1,0 1,-1 1,1 0,30 7,-49-8,-1 1,1-1,0 0,-1 0,1 0,0 0,-1 1,1-1,0 0,0 0,-1 1,1-1,0 0,0 1,-1-1,1 0,0 1,0-1,0 0,-1 1,1-1,0 0,0 1,0-1,0 1,0-1,0 0,0 1,0-1,0 1,0-1,0 0,0 1,0-1,0 1,0-1,0 0,1 1,-1-1,0 0,0 1,0-1,1 0,-1 1,0-1,0 0,1 1,-1-1,0 0,1 0,-1 1,0-1,1 0,-1 0,0 0,1 0,-1 1,0-1,1 0,0 0,-38 13,-98 18,-314 85,212-40,-426 201,559-222,3 3,2 6,3 3,3 4,3 5,-101 110,142-132,2 2,3 3,3 1,2 1,3 3,2 1,-28 80,23-27,-38 200,8 128,2-12,62-406,-1 11,-2 0,-2-1,-26 69,35-105,1 0,-1-1,0 1,0 0,1-1,-1 1,0-1,0 0,0 1,0-1,-1 0,1 1,0-1,-1 0,1 0,0 0,-3 1,3-2,1 0,-1-1,0 1,1 0,-1-1,0 1,1-1,-1 1,1-1,-1 1,1-1,-1 1,1-1,-1 0,1 1,0-1,-1 1,1-1,0 0,0 1,-1-1,1 0,0 0,0 1,0-1,0-1,-6-66,6 66,-2-115,-35-226,-11 128,-113-311,-128-188,265 658,-146-298,163 343,1 6</inkml:trace>
</inkml:ink>
</file>

<file path=customXml/item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1-28T13:59:33.50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0,'0'0</inkml:trace>
</inkml:ink>
</file>

<file path=customXml/item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1-28T14:00:25.80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369 0,'4'9,"-1"1,0-1,0 1,-1-1,0 1,-1 0,0 17,1 4,22 738,-24-559,0-158,-4 987,-44 6,-277 1430,318-2431,4-25,-1 1,-8 27,8-97,1-13,0 37</inkml:trace>
</inkml:ink>
</file>

<file path=customXml/item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1-28T13:59:52.66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9,'0'-4,"0"-1</inkml:trace>
</inkml:ink>
</file>

<file path=customXml/item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1-28T14:00:08.780"/>
    </inkml:context>
    <inkml:brush xml:id="br0">
      <inkml:brushProperty name="width" value="0.1" units="cm"/>
      <inkml:brushProperty name="height" value="0.6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83 1,'12'33,"6"58,5 60,-1 70,-5 68,-6 56,-3 41,-5 19,-1-11,-6-39,-10-53,-5-55,-8-52,-3-43,4-29,2-13,6-6,6 5,4 11,4 11,3 13,1 1,1-8,0-22,1-21,-2-31,1-30,-1-25,-3-17,-2-10,0-7,1 2</inkml:trace>
</inkml:ink>
</file>

<file path=customXml/item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1-28T14:00:35.34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1080 0,'-7'284,"-12"-1,-13 0,-12-3,-149 511,-85 24,-32-12,228-593,77-197,-18 39,22-51,0 0,1 0,-1 0,0 0,1 1,-1-2,0 1,0 0,0 0,0 0,0 0,0 0,0-1,0 1,0 0,0-1,0 1,-1-1,1 0,0 1,0-1,-1 0,1 0,0 1,0-1,-1 0,1 0,0 0,-1-1,1 1,0 0,0 0,-1-1,1 1,-2-2,-19-12,-2-3</inkml:trace>
</inkml:ink>
</file>

<file path=customXml/item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1-28T13:59:49.08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1,'0'636,"0"-626</inkml:trace>
</inkml:ink>
</file>

<file path=customXml/item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1-28T13:59:21.09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0,'0'0</inkml:trace>
</inkml:ink>
</file>

<file path=customXml/item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1-28T14:00:06.904"/>
    </inkml:context>
    <inkml:brush xml:id="br0">
      <inkml:brushProperty name="width" value="0.1" units="cm"/>
      <inkml:brushProperty name="height" value="0.6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2126 0,'0'4,"-4"8,-5 10,-1 6,-2 8,-7 13,-4 11,-6 20,-8 27,-18 33,-18 52,-26 62,-38 74,-33 67,-26 53,-12 33,2 21,10-4,27-40,27-58,31-71,30-71,25-70,18-58,12-48,11-34,11-26,6-19,4-15,3-8,1-6,-1-4,-3-3,-1 2,-3-1,-1 4</inkml:trace>
</inkml:ink>
</file>

<file path=customXml/item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1-28T13:59:51.61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0,'0'0</inkml:trace>
</inkml:ink>
</file>

<file path=customXml/item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1-28T13:59:34.09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0,'1'6,"0"-1,0 1,1-1,0 1,0-1,0 0,0 0,4 5,7 18,49 156,-7 2,50 321,-8 398,-42 937,-69-1369,14-424,0-49,0 1,0-1,0 1,0-1,0 0,0 1,0-1,0 1,0-1,0 1,0-1,0 0,1 1,-1-1,0 1,0-1,0 0,1 1,-1-1,0 0,0 1,1-1,-1 0,0 1,1-1,-1 0,0 0,1 1,-1-1,0 0,1 1,12-9,12-25,-21 28,39-73,-31 55</inkml:trace>
</inkml:ink>
</file>

<file path=customXml/item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1-28T14:00:06.904"/>
    </inkml:context>
    <inkml:brush xml:id="br0">
      <inkml:brushProperty name="width" value="0.1" units="cm"/>
      <inkml:brushProperty name="height" value="0.6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2126 0,'0'4,"-4"8,-5 10,-1 6,-2 8,-7 13,-4 11,-6 20,-8 27,-18 33,-18 52,-26 62,-38 74,-33 67,-26 53,-12 33,2 21,10-4,27-40,27-58,31-71,30-71,25-70,18-58,12-48,11-34,11-26,6-19,4-15,3-8,1-6,-1-4,-3-3,-1 2,-3-1,-1 4</inkml:trace>
</inkml:ink>
</file>

<file path=customXml/item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1-28T13:59:32.98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0,'0'0</inkml:trace>
</inkml:ink>
</file>

<file path=customXml/item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1-28T14:00:26.54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122 383,'0'-4,"0"-8,4-14,1-10,0-7,-5-6,-6 1,-6 0,-4 6,-8 9,-2 11,-2 9,5 6</inkml:trace>
</inkml:ink>
</file>

<file path=customXml/item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1-28T13:59:51.96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0,'0'0</inkml:trace>
  <inkml:trace contextRef="#ctx0" brushRef="#br0" timeOffset="1">0 23,'0'3,"0"-1,0-6,0-2</inkml:trace>
</inkml:ink>
</file>

<file path=customXml/item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1-28T14:00:24.61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1,'0'0</inkml:trace>
</inkml:ink>
</file>

<file path=customXml/item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1-28T13:59:23.24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0,'0'0</inkml:trace>
</inkml:ink>
</file>

<file path=customXml/item28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1-28T13:59:22.73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0,'0'0</inkml:trace>
</inkml:ink>
</file>

<file path=customXml/item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1-28T13:59:22.37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1,'0'0</inkml:trace>
</inkml:ink>
</file>

<file path=customXml/itemProps1.xml><?xml version="1.0" encoding="utf-8"?>
<ds:datastoreItem xmlns:ds="http://schemas.openxmlformats.org/officeDocument/2006/customXml" ds:itemID="{BBBBB021-2620-4568-961A-93F6F7666041}">
  <ds:schemaRefs>
    <ds:schemaRef ds:uri="http://www.w3.org/2003/InkML"/>
  </ds:schemaRefs>
</ds:datastoreItem>
</file>

<file path=customXml/itemProps2.xml><?xml version="1.0" encoding="utf-8"?>
<ds:datastoreItem xmlns:ds="http://schemas.openxmlformats.org/officeDocument/2006/customXml" ds:itemID="{AA104DD4-CE45-4762-9E32-6AD9E0C2BAC8}">
  <ds:schemaRefs>
    <ds:schemaRef ds:uri="http://www.w3.org/2003/InkML"/>
  </ds:schemaRefs>
</ds:datastoreItem>
</file>

<file path=customXml/itemProps3.xml><?xml version="1.0" encoding="utf-8"?>
<ds:datastoreItem xmlns:ds="http://schemas.openxmlformats.org/officeDocument/2006/customXml" ds:itemID="{4D045226-5834-4B16-BB75-430D27929CC1}">
  <ds:schemaRefs>
    <ds:schemaRef ds:uri="http://www.w3.org/2003/InkML"/>
  </ds:schemaRefs>
</ds:datastoreItem>
</file>

<file path=customXml/itemProps4.xml><?xml version="1.0" encoding="utf-8"?>
<ds:datastoreItem xmlns:ds="http://schemas.openxmlformats.org/officeDocument/2006/customXml" ds:itemID="{A11C178F-52CE-43D1-91E0-663D2F7C6650}">
  <ds:schemaRefs>
    <ds:schemaRef ds:uri="http://www.w3.org/2003/InkML"/>
  </ds:schemaRefs>
</ds:datastoreItem>
</file>

<file path=customXml/itemProps5.xml><?xml version="1.0" encoding="utf-8"?>
<ds:datastoreItem xmlns:ds="http://schemas.openxmlformats.org/officeDocument/2006/customXml" ds:itemID="{461620A7-2001-4442-B626-8AE062FC6AD4}">
  <ds:schemaRefs>
    <ds:schemaRef ds:uri="http://www.w3.org/2003/InkML"/>
  </ds:schemaRefs>
</ds:datastoreItem>
</file>

<file path=customXml/itemProps6.xml><?xml version="1.0" encoding="utf-8"?>
<ds:datastoreItem xmlns:ds="http://schemas.openxmlformats.org/officeDocument/2006/customXml" ds:itemID="{C57946C4-0BE5-4F6E-B1D7-73D3EB5ED058}">
  <ds:schemaRefs>
    <ds:schemaRef ds:uri="http://www.w3.org/2003/InkML"/>
  </ds:schemaRefs>
</ds:datastoreItem>
</file>

<file path=customXml/itemProps7.xml><?xml version="1.0" encoding="utf-8"?>
<ds:datastoreItem xmlns:ds="http://schemas.openxmlformats.org/officeDocument/2006/customXml" ds:itemID="{BFF41C35-D36D-4FDC-AECA-B91DE7527920}">
  <ds:schemaRefs>
    <ds:schemaRef ds:uri="http://www.w3.org/2003/InkML"/>
  </ds:schemaRefs>
</ds:datastoreItem>
</file>

<file path=customXml/itemProps8.xml><?xml version="1.0" encoding="utf-8"?>
<ds:datastoreItem xmlns:ds="http://schemas.openxmlformats.org/officeDocument/2006/customXml" ds:itemID="{D5E3B375-3E44-4B54-A9DD-7B6FCECB6E9C}">
  <ds:schemaRefs>
    <ds:schemaRef ds:uri="http://www.w3.org/2003/InkML"/>
  </ds:schemaRefs>
</ds:datastoreItem>
</file>

<file path=customXml/itemProps9.xml><?xml version="1.0" encoding="utf-8"?>
<ds:datastoreItem xmlns:ds="http://schemas.openxmlformats.org/officeDocument/2006/customXml" ds:itemID="{652E4F6C-67C7-40A5-98EF-2DBE88B429E7}">
  <ds:schemaRefs>
    <ds:schemaRef ds:uri="http://www.w3.org/2003/InkML"/>
  </ds:schemaRefs>
</ds:datastoreItem>
</file>

<file path=customXml/itemProps10.xml><?xml version="1.0" encoding="utf-8"?>
<ds:datastoreItem xmlns:ds="http://schemas.openxmlformats.org/officeDocument/2006/customXml" ds:itemID="{58B316B2-0CFC-4C41-86B7-67F8F73C2C14}">
  <ds:schemaRefs>
    <ds:schemaRef ds:uri="http://www.w3.org/2003/InkML"/>
  </ds:schemaRefs>
</ds:datastoreItem>
</file>

<file path=customXml/itemProps11.xml><?xml version="1.0" encoding="utf-8"?>
<ds:datastoreItem xmlns:ds="http://schemas.openxmlformats.org/officeDocument/2006/customXml" ds:itemID="{2C3AFFAF-6DF1-4C32-899E-65CA445B144B}">
  <ds:schemaRefs>
    <ds:schemaRef ds:uri="http://www.w3.org/2003/InkML"/>
  </ds:schemaRefs>
</ds:datastoreItem>
</file>

<file path=customXml/itemProps12.xml><?xml version="1.0" encoding="utf-8"?>
<ds:datastoreItem xmlns:ds="http://schemas.openxmlformats.org/officeDocument/2006/customXml" ds:itemID="{03AA59B6-3994-46C7-82CC-26A949E9FFAE}">
  <ds:schemaRefs>
    <ds:schemaRef ds:uri="http://www.w3.org/2003/InkML"/>
  </ds:schemaRefs>
</ds:datastoreItem>
</file>

<file path=customXml/itemProps13.xml><?xml version="1.0" encoding="utf-8"?>
<ds:datastoreItem xmlns:ds="http://schemas.openxmlformats.org/officeDocument/2006/customXml" ds:itemID="{7F588197-8652-46CA-B6D3-662971314154}">
  <ds:schemaRefs>
    <ds:schemaRef ds:uri="http://www.w3.org/2003/InkML"/>
  </ds:schemaRefs>
</ds:datastoreItem>
</file>

<file path=customXml/itemProps14.xml><?xml version="1.0" encoding="utf-8"?>
<ds:datastoreItem xmlns:ds="http://schemas.openxmlformats.org/officeDocument/2006/customXml" ds:itemID="{0BBEFFB3-C4C3-4800-9D25-E263466D967A}">
  <ds:schemaRefs>
    <ds:schemaRef ds:uri="http://www.w3.org/2003/InkML"/>
  </ds:schemaRefs>
</ds:datastoreItem>
</file>

<file path=customXml/itemProps15.xml><?xml version="1.0" encoding="utf-8"?>
<ds:datastoreItem xmlns:ds="http://schemas.openxmlformats.org/officeDocument/2006/customXml" ds:itemID="{B1F28471-1052-418A-A38C-53F036F61E1D}">
  <ds:schemaRefs>
    <ds:schemaRef ds:uri="http://www.w3.org/2003/InkML"/>
  </ds:schemaRefs>
</ds:datastoreItem>
</file>

<file path=customXml/itemProps16.xml><?xml version="1.0" encoding="utf-8"?>
<ds:datastoreItem xmlns:ds="http://schemas.openxmlformats.org/officeDocument/2006/customXml" ds:itemID="{180CB5E2-E70B-4C23-A62A-03918E852F5E}">
  <ds:schemaRefs>
    <ds:schemaRef ds:uri="http://www.w3.org/2003/InkML"/>
  </ds:schemaRefs>
</ds:datastoreItem>
</file>

<file path=customXml/itemProps17.xml><?xml version="1.0" encoding="utf-8"?>
<ds:datastoreItem xmlns:ds="http://schemas.openxmlformats.org/officeDocument/2006/customXml" ds:itemID="{92FD5E3A-B812-45E9-A068-F83F4B8072E5}">
  <ds:schemaRefs>
    <ds:schemaRef ds:uri="http://www.w3.org/2003/InkML"/>
  </ds:schemaRefs>
</ds:datastoreItem>
</file>

<file path=customXml/itemProps18.xml><?xml version="1.0" encoding="utf-8"?>
<ds:datastoreItem xmlns:ds="http://schemas.openxmlformats.org/officeDocument/2006/customXml" ds:itemID="{87F3FFAA-C132-4525-838E-3FC5861ED1EE}">
  <ds:schemaRefs>
    <ds:schemaRef ds:uri="http://www.w3.org/2003/InkML"/>
  </ds:schemaRefs>
</ds:datastoreItem>
</file>

<file path=customXml/itemProps19.xml><?xml version="1.0" encoding="utf-8"?>
<ds:datastoreItem xmlns:ds="http://schemas.openxmlformats.org/officeDocument/2006/customXml" ds:itemID="{DEDAC0E1-C2FE-4303-9BD1-9AFE83872787}">
  <ds:schemaRefs>
    <ds:schemaRef ds:uri="http://www.w3.org/2003/InkML"/>
  </ds:schemaRefs>
</ds:datastoreItem>
</file>

<file path=customXml/itemProps20.xml><?xml version="1.0" encoding="utf-8"?>
<ds:datastoreItem xmlns:ds="http://schemas.openxmlformats.org/officeDocument/2006/customXml" ds:itemID="{8D2226AC-D598-4C37-B893-274FD3672BB4}">
  <ds:schemaRefs>
    <ds:schemaRef ds:uri="http://www.w3.org/2003/InkML"/>
  </ds:schemaRefs>
</ds:datastoreItem>
</file>

<file path=customXml/itemProps21.xml><?xml version="1.0" encoding="utf-8"?>
<ds:datastoreItem xmlns:ds="http://schemas.openxmlformats.org/officeDocument/2006/customXml" ds:itemID="{C6F789E0-B2EB-4EBE-86F3-A4AF99B3D612}">
  <ds:schemaRefs>
    <ds:schemaRef ds:uri="http://www.w3.org/2003/InkML"/>
  </ds:schemaRefs>
</ds:datastoreItem>
</file>

<file path=customXml/itemProps22.xml><?xml version="1.0" encoding="utf-8"?>
<ds:datastoreItem xmlns:ds="http://schemas.openxmlformats.org/officeDocument/2006/customXml" ds:itemID="{E3622503-0274-4D8A-B0A8-43D1DF4561A0}">
  <ds:schemaRefs>
    <ds:schemaRef ds:uri="http://www.w3.org/2003/InkML"/>
  </ds:schemaRefs>
</ds:datastoreItem>
</file>

<file path=customXml/itemProps23.xml><?xml version="1.0" encoding="utf-8"?>
<ds:datastoreItem xmlns:ds="http://schemas.openxmlformats.org/officeDocument/2006/customXml" ds:itemID="{D007E283-33B1-40D1-9222-C5A75B045E90}">
  <ds:schemaRefs>
    <ds:schemaRef ds:uri="http://www.w3.org/2003/InkML"/>
  </ds:schemaRefs>
</ds:datastoreItem>
</file>

<file path=customXml/itemProps24.xml><?xml version="1.0" encoding="utf-8"?>
<ds:datastoreItem xmlns:ds="http://schemas.openxmlformats.org/officeDocument/2006/customXml" ds:itemID="{E5249575-D09D-493E-81EA-225B24B589B2}">
  <ds:schemaRefs>
    <ds:schemaRef ds:uri="http://www.w3.org/2003/InkML"/>
  </ds:schemaRefs>
</ds:datastoreItem>
</file>

<file path=customXml/itemProps25.xml><?xml version="1.0" encoding="utf-8"?>
<ds:datastoreItem xmlns:ds="http://schemas.openxmlformats.org/officeDocument/2006/customXml" ds:itemID="{7A54097B-C93B-4878-96B0-A998E32B7297}">
  <ds:schemaRefs>
    <ds:schemaRef ds:uri="http://www.w3.org/2003/InkML"/>
  </ds:schemaRefs>
</ds:datastoreItem>
</file>

<file path=customXml/itemProps26.xml><?xml version="1.0" encoding="utf-8"?>
<ds:datastoreItem xmlns:ds="http://schemas.openxmlformats.org/officeDocument/2006/customXml" ds:itemID="{FDDC1453-6C8A-49AD-9308-75A40D206EE2}">
  <ds:schemaRefs>
    <ds:schemaRef ds:uri="http://www.w3.org/2003/InkML"/>
  </ds:schemaRefs>
</ds:datastoreItem>
</file>

<file path=customXml/itemProps27.xml><?xml version="1.0" encoding="utf-8"?>
<ds:datastoreItem xmlns:ds="http://schemas.openxmlformats.org/officeDocument/2006/customXml" ds:itemID="{698DC680-C821-4B3B-9516-F835EAA8769B}">
  <ds:schemaRefs>
    <ds:schemaRef ds:uri="http://www.w3.org/2003/InkML"/>
  </ds:schemaRefs>
</ds:datastoreItem>
</file>

<file path=customXml/itemProps28.xml><?xml version="1.0" encoding="utf-8"?>
<ds:datastoreItem xmlns:ds="http://schemas.openxmlformats.org/officeDocument/2006/customXml" ds:itemID="{A857F600-321A-49AF-878D-2AE1977584E7}">
  <ds:schemaRefs>
    <ds:schemaRef ds:uri="http://schemas.openxmlformats.org/officeDocument/2006/bibliography"/>
  </ds:schemaRefs>
</ds:datastoreItem>
</file>

<file path=customXml/itemProps29.xml><?xml version="1.0" encoding="utf-8"?>
<ds:datastoreItem xmlns:ds="http://schemas.openxmlformats.org/officeDocument/2006/customXml" ds:itemID="{B274A8EB-BC09-4477-960F-C988C69496FE}">
  <ds:schemaRefs>
    <ds:schemaRef ds:uri="http://www.w3.org/2003/InkML"/>
  </ds:schemaRefs>
</ds:datastoreItem>
</file>

<file path=customXml/itemProps30.xml><?xml version="1.0" encoding="utf-8"?>
<ds:datastoreItem xmlns:ds="http://schemas.openxmlformats.org/officeDocument/2006/customXml" ds:itemID="{9EB9137F-F75F-4A57-8E7F-CD2261FE5F6D}">
  <ds:schemaRefs>
    <ds:schemaRef ds:uri="http://www.w3.org/2003/InkM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1998</TotalTime>
  <Pages>3</Pages>
  <Words>502</Words>
  <Characters>2864</Characters>
  <Application>Microsoft Office Word</Application>
  <DocSecurity>0</DocSecurity>
  <Lines>23</Lines>
  <Paragraphs>6</Paragraphs>
  <ScaleCrop>false</ScaleCrop>
  <HeadingPairs>
    <vt:vector size="4" baseType="variant">
      <vt:variant>
        <vt:lpstr>Title</vt:lpstr>
      </vt:variant>
      <vt:variant>
        <vt:i4>1</vt:i4>
      </vt:variant>
      <vt:variant>
        <vt:lpstr>Naslov</vt:lpstr>
      </vt:variant>
      <vt:variant>
        <vt:i4>1</vt:i4>
      </vt:variant>
    </vt:vector>
  </HeadingPairs>
  <TitlesOfParts>
    <vt:vector size="2" baseType="lpstr">
      <vt:lpstr/>
      <vt:lpstr/>
    </vt:vector>
  </TitlesOfParts>
  <Company>Grizli777</Company>
  <LinksUpToDate>false</LinksUpToDate>
  <CharactersWithSpaces>3360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Gold</dc:creator>
  <cp:lastModifiedBy>Lenovo</cp:lastModifiedBy>
  <cp:revision>38</cp:revision>
  <cp:lastPrinted>2022-11-08T11:51:00Z</cp:lastPrinted>
  <dcterms:created xsi:type="dcterms:W3CDTF">2022-11-08T11:47:00Z</dcterms:created>
  <dcterms:modified xsi:type="dcterms:W3CDTF">2025-12-23T22:19:00Z</dcterms:modified>
</cp:coreProperties>
</file>